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1"/>
  </p:notesMasterIdLst>
  <p:sldIdLst>
    <p:sldId id="366" r:id="rId4"/>
    <p:sldId id="367" r:id="rId5"/>
    <p:sldId id="368" r:id="rId6"/>
    <p:sldId id="369" r:id="rId7"/>
    <p:sldId id="370" r:id="rId8"/>
    <p:sldId id="371" r:id="rId9"/>
    <p:sldId id="372" r:id="rId10"/>
    <p:sldId id="373" r:id="rId11"/>
    <p:sldId id="374" r:id="rId12"/>
    <p:sldId id="375" r:id="rId13"/>
    <p:sldId id="376" r:id="rId14"/>
    <p:sldId id="377" r:id="rId15"/>
    <p:sldId id="378" r:id="rId16"/>
    <p:sldId id="379" r:id="rId17"/>
    <p:sldId id="380" r:id="rId18"/>
    <p:sldId id="381" r:id="rId19"/>
    <p:sldId id="382" r:id="rId20"/>
    <p:sldId id="383" r:id="rId21"/>
    <p:sldId id="384" r:id="rId22"/>
    <p:sldId id="385" r:id="rId23"/>
    <p:sldId id="386" r:id="rId24"/>
    <p:sldId id="387" r:id="rId25"/>
    <p:sldId id="388" r:id="rId26"/>
    <p:sldId id="389" r:id="rId27"/>
    <p:sldId id="390" r:id="rId28"/>
    <p:sldId id="391" r:id="rId29"/>
    <p:sldId id="392" r:id="rId30"/>
    <p:sldId id="393" r:id="rId31"/>
    <p:sldId id="394" r:id="rId32"/>
    <p:sldId id="395" r:id="rId33"/>
    <p:sldId id="396" r:id="rId34"/>
    <p:sldId id="397" r:id="rId35"/>
    <p:sldId id="398" r:id="rId36"/>
    <p:sldId id="399" r:id="rId37"/>
    <p:sldId id="400" r:id="rId38"/>
    <p:sldId id="401" r:id="rId39"/>
    <p:sldId id="402" r:id="rId40"/>
    <p:sldId id="403" r:id="rId41"/>
    <p:sldId id="404" r:id="rId42"/>
    <p:sldId id="405" r:id="rId43"/>
    <p:sldId id="406" r:id="rId44"/>
    <p:sldId id="407" r:id="rId45"/>
    <p:sldId id="408" r:id="rId46"/>
    <p:sldId id="409" r:id="rId47"/>
    <p:sldId id="410" r:id="rId48"/>
    <p:sldId id="328" r:id="rId49"/>
    <p:sldId id="359" r:id="rId50"/>
    <p:sldId id="360" r:id="rId51"/>
    <p:sldId id="361" r:id="rId52"/>
    <p:sldId id="333" r:id="rId53"/>
    <p:sldId id="335" r:id="rId54"/>
    <p:sldId id="356" r:id="rId55"/>
    <p:sldId id="355" r:id="rId56"/>
    <p:sldId id="334" r:id="rId57"/>
    <p:sldId id="358" r:id="rId58"/>
    <p:sldId id="363" r:id="rId59"/>
    <p:sldId id="364" r:id="rId60"/>
    <p:sldId id="350" r:id="rId61"/>
    <p:sldId id="357" r:id="rId62"/>
    <p:sldId id="351" r:id="rId63"/>
    <p:sldId id="352" r:id="rId64"/>
    <p:sldId id="353" r:id="rId65"/>
    <p:sldId id="354" r:id="rId66"/>
    <p:sldId id="362" r:id="rId67"/>
    <p:sldId id="338" r:id="rId68"/>
    <p:sldId id="337" r:id="rId69"/>
    <p:sldId id="339" r:id="rId70"/>
    <p:sldId id="341" r:id="rId71"/>
    <p:sldId id="342" r:id="rId72"/>
    <p:sldId id="343" r:id="rId73"/>
    <p:sldId id="344" r:id="rId74"/>
    <p:sldId id="345" r:id="rId75"/>
    <p:sldId id="346" r:id="rId76"/>
    <p:sldId id="347" r:id="rId77"/>
    <p:sldId id="349" r:id="rId78"/>
    <p:sldId id="340" r:id="rId79"/>
    <p:sldId id="365" r:id="rId80"/>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90" d="100"/>
          <a:sy n="90" d="100"/>
        </p:scale>
        <p:origin x="-123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s-E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s-E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s-E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539DF41-1D39-40F6-8A3F-2181A0F16D4E}" type="slidenum">
              <a:rPr lang="es-ES"/>
              <a:pPr/>
              <a:t>‹Nº›</a:t>
            </a:fld>
            <a:endParaRPr 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Marcador de imagen de diapositiva"/>
          <p:cNvSpPr>
            <a:spLocks noGrp="1" noRot="1" noChangeAspect="1" noTextEdit="1"/>
          </p:cNvSpPr>
          <p:nvPr>
            <p:ph type="sldImg"/>
          </p:nvPr>
        </p:nvSpPr>
        <p:spPr>
          <a:ln/>
        </p:spPr>
      </p:sp>
      <p:sp>
        <p:nvSpPr>
          <p:cNvPr id="142339" name="2 Marcador de notas"/>
          <p:cNvSpPr>
            <a:spLocks noGrp="1"/>
          </p:cNvSpPr>
          <p:nvPr>
            <p:ph type="body" idx="1"/>
          </p:nvPr>
        </p:nvSpPr>
        <p:spPr>
          <a:noFill/>
          <a:ln/>
        </p:spPr>
        <p:txBody>
          <a:bodyPr/>
          <a:lstStyle/>
          <a:p>
            <a:endParaRPr lang="es-ES" smtClean="0"/>
          </a:p>
        </p:txBody>
      </p:sp>
      <p:sp>
        <p:nvSpPr>
          <p:cNvPr id="142340" name="3 Marcador de número de diapositiva"/>
          <p:cNvSpPr>
            <a:spLocks noGrp="1"/>
          </p:cNvSpPr>
          <p:nvPr>
            <p:ph type="sldNum" sz="quarter" idx="5"/>
          </p:nvPr>
        </p:nvSpPr>
        <p:spPr>
          <a:noFill/>
        </p:spPr>
        <p:txBody>
          <a:bodyPr/>
          <a:lstStyle/>
          <a:p>
            <a:fld id="{A0089C40-55FC-4E0F-A5BA-26680FBA9520}" type="slidenum">
              <a:rPr lang="es-ES" smtClean="0"/>
              <a:pPr/>
              <a:t>2</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1856F3C1-07CC-445F-87AE-EC9D160521C5}" type="slidenum">
              <a:rPr lang="es-ES" smtClean="0"/>
              <a:pPr/>
              <a:t>11</a:t>
            </a:fld>
            <a:endParaRPr lang="es-E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48B7BFA2-C048-4571-AEEE-5F793C946652}" type="slidenum">
              <a:rPr lang="es-ES" smtClean="0"/>
              <a:pPr/>
              <a:t>12</a:t>
            </a:fld>
            <a:endParaRPr lang="es-E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FA65E246-E714-47EC-9C30-BCA21047EC1E}" type="slidenum">
              <a:rPr lang="es-ES" smtClean="0"/>
              <a:pPr/>
              <a:t>13</a:t>
            </a:fld>
            <a:endParaRPr lang="es-E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18C783BF-1853-4F98-9B79-BBDAE7F9B124}" type="slidenum">
              <a:rPr lang="es-ES" smtClean="0"/>
              <a:pPr/>
              <a:t>14</a:t>
            </a:fld>
            <a:endParaRPr lang="es-E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FAF986E8-1B56-48FC-AAB8-C7B2330CCAF4}" type="slidenum">
              <a:rPr lang="es-ES" smtClean="0"/>
              <a:pPr/>
              <a:t>15</a:t>
            </a:fld>
            <a:endParaRPr lang="es-E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BBF6C65C-790D-49CA-B229-950982390B63}" type="slidenum">
              <a:rPr lang="es-ES" smtClean="0"/>
              <a:pPr/>
              <a:t>16</a:t>
            </a:fld>
            <a:endParaRPr lang="es-E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136A44F7-37E1-44B2-9D00-A736790F7DA9}" type="slidenum">
              <a:rPr lang="es-ES" smtClean="0"/>
              <a:pPr/>
              <a:t>17</a:t>
            </a:fld>
            <a:endParaRPr lang="es-E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6132FFE3-1AC2-4BBA-B9CA-9C54E38366E0}" type="slidenum">
              <a:rPr lang="es-ES" smtClean="0"/>
              <a:pPr/>
              <a:t>18</a:t>
            </a:fld>
            <a:endParaRPr lang="es-E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01AF637A-9F68-4EAC-8FC2-846E5425F933}" type="slidenum">
              <a:rPr lang="es-ES" smtClean="0"/>
              <a:pPr/>
              <a:t>19</a:t>
            </a:fld>
            <a:endParaRPr lang="es-E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F719082A-1611-4910-8EDA-5389544B9E29}" type="slidenum">
              <a:rPr lang="es-ES" smtClean="0"/>
              <a:pPr/>
              <a:t>20</a:t>
            </a:fld>
            <a:endParaRPr lang="es-E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1 Marcador de imagen de diapositiva"/>
          <p:cNvSpPr>
            <a:spLocks noGrp="1" noRot="1" noChangeAspect="1" noTextEdit="1"/>
          </p:cNvSpPr>
          <p:nvPr>
            <p:ph type="sldImg"/>
          </p:nvPr>
        </p:nvSpPr>
        <p:spPr>
          <a:ln/>
        </p:spPr>
      </p:sp>
      <p:sp>
        <p:nvSpPr>
          <p:cNvPr id="143363" name="2 Marcador de notas"/>
          <p:cNvSpPr>
            <a:spLocks noGrp="1"/>
          </p:cNvSpPr>
          <p:nvPr>
            <p:ph type="body" idx="1"/>
          </p:nvPr>
        </p:nvSpPr>
        <p:spPr>
          <a:noFill/>
          <a:ln/>
        </p:spPr>
        <p:txBody>
          <a:bodyPr/>
          <a:lstStyle/>
          <a:p>
            <a:endParaRPr lang="es-ES" smtClean="0"/>
          </a:p>
        </p:txBody>
      </p:sp>
      <p:sp>
        <p:nvSpPr>
          <p:cNvPr id="143364" name="3 Marcador de número de diapositiva"/>
          <p:cNvSpPr>
            <a:spLocks noGrp="1"/>
          </p:cNvSpPr>
          <p:nvPr>
            <p:ph type="sldNum" sz="quarter" idx="5"/>
          </p:nvPr>
        </p:nvSpPr>
        <p:spPr>
          <a:noFill/>
        </p:spPr>
        <p:txBody>
          <a:bodyPr/>
          <a:lstStyle/>
          <a:p>
            <a:fld id="{56DFF4CB-6978-4F8E-9024-2CCBE836EF69}" type="slidenum">
              <a:rPr lang="es-ES" smtClean="0"/>
              <a:pPr/>
              <a:t>3</a:t>
            </a:fld>
            <a:endParaRPr lang="es-E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B3FD0D7D-BBA6-46C0-858C-F7729C1720F5}" type="slidenum">
              <a:rPr lang="es-ES" smtClean="0"/>
              <a:pPr/>
              <a:t>21</a:t>
            </a:fld>
            <a:endParaRPr lang="es-E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5A2FC490-DCA7-46FA-BD01-D5DBF1B6D539}" type="slidenum">
              <a:rPr lang="es-ES" smtClean="0"/>
              <a:pPr/>
              <a:t>22</a:t>
            </a:fld>
            <a:endParaRPr lang="es-E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192666CE-DC70-42EF-A9B5-A955BDCCDA53}" type="slidenum">
              <a:rPr lang="es-ES" smtClean="0"/>
              <a:pPr/>
              <a:t>23</a:t>
            </a:fld>
            <a:endParaRPr lang="es-E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2E63E63F-473E-4B32-9CD4-A6D3658A24B4}" type="slidenum">
              <a:rPr lang="es-ES" smtClean="0"/>
              <a:pPr/>
              <a:t>24</a:t>
            </a:fld>
            <a:endParaRPr lang="es-E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23B0DC51-4DB9-440B-81DB-18D27BFA756A}" type="slidenum">
              <a:rPr lang="es-ES" smtClean="0"/>
              <a:pPr/>
              <a:t>25</a:t>
            </a:fld>
            <a:endParaRPr lang="es-E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2A3C73E8-8FF9-49C3-98EE-19760CF8184C}" type="slidenum">
              <a:rPr lang="es-ES" smtClean="0"/>
              <a:pPr/>
              <a:t>26</a:t>
            </a:fld>
            <a:endParaRPr lang="es-E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F0A13C15-1D70-4C1E-B9A8-DCFE4B9993F1}" type="slidenum">
              <a:rPr lang="es-ES" smtClean="0"/>
              <a:pPr/>
              <a:t>27</a:t>
            </a:fld>
            <a:endParaRPr lang="es-E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BA053720-E2EB-4F5A-9560-9B02E63AF913}" type="slidenum">
              <a:rPr lang="es-ES" smtClean="0"/>
              <a:pPr/>
              <a:t>28</a:t>
            </a:fld>
            <a:endParaRPr lang="es-E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6045028B-0BD8-42E7-B1DB-4D217D549899}" type="slidenum">
              <a:rPr lang="es-ES" smtClean="0"/>
              <a:pPr/>
              <a:t>29</a:t>
            </a:fld>
            <a:endParaRPr lang="es-E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6F052235-E7F3-46E7-8DEB-E9AAAEA68B9E}" type="slidenum">
              <a:rPr lang="es-ES" smtClean="0"/>
              <a:pPr/>
              <a:t>30</a:t>
            </a:fld>
            <a:endParaRPr lang="es-E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 Marcador de imagen de diapositiva"/>
          <p:cNvSpPr>
            <a:spLocks noGrp="1" noRot="1" noChangeAspect="1" noTextEdit="1"/>
          </p:cNvSpPr>
          <p:nvPr>
            <p:ph type="sldImg"/>
          </p:nvPr>
        </p:nvSpPr>
        <p:spPr>
          <a:ln/>
        </p:spPr>
      </p:sp>
      <p:sp>
        <p:nvSpPr>
          <p:cNvPr id="144387" name="2 Marcador de notas"/>
          <p:cNvSpPr>
            <a:spLocks noGrp="1"/>
          </p:cNvSpPr>
          <p:nvPr>
            <p:ph type="body" idx="1"/>
          </p:nvPr>
        </p:nvSpPr>
        <p:spPr>
          <a:noFill/>
          <a:ln/>
        </p:spPr>
        <p:txBody>
          <a:bodyPr/>
          <a:lstStyle/>
          <a:p>
            <a:endParaRPr lang="es-ES" smtClean="0"/>
          </a:p>
        </p:txBody>
      </p:sp>
      <p:sp>
        <p:nvSpPr>
          <p:cNvPr id="144388" name="3 Marcador de número de diapositiva"/>
          <p:cNvSpPr>
            <a:spLocks noGrp="1"/>
          </p:cNvSpPr>
          <p:nvPr>
            <p:ph type="sldNum" sz="quarter" idx="5"/>
          </p:nvPr>
        </p:nvSpPr>
        <p:spPr>
          <a:noFill/>
        </p:spPr>
        <p:txBody>
          <a:bodyPr/>
          <a:lstStyle/>
          <a:p>
            <a:fld id="{4E608CC7-525F-410C-AACD-82EF54104AB9}" type="slidenum">
              <a:rPr lang="es-ES" smtClean="0"/>
              <a:pPr/>
              <a:t>4</a:t>
            </a:fld>
            <a:endParaRPr lang="es-E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1 Marcador de imagen de diapositiva"/>
          <p:cNvSpPr>
            <a:spLocks noGrp="1" noRot="1" noChangeAspect="1" noTextEdit="1"/>
          </p:cNvSpPr>
          <p:nvPr>
            <p:ph type="sldImg"/>
          </p:nvPr>
        </p:nvSpPr>
        <p:spPr>
          <a:ln/>
        </p:spPr>
      </p:sp>
      <p:sp>
        <p:nvSpPr>
          <p:cNvPr id="172035" name="2 Marcador de notas"/>
          <p:cNvSpPr>
            <a:spLocks noGrp="1"/>
          </p:cNvSpPr>
          <p:nvPr>
            <p:ph type="body" idx="1"/>
          </p:nvPr>
        </p:nvSpPr>
        <p:spPr>
          <a:noFill/>
          <a:ln/>
        </p:spPr>
        <p:txBody>
          <a:bodyPr/>
          <a:lstStyle/>
          <a:p>
            <a:endParaRPr lang="es-ES" smtClean="0"/>
          </a:p>
        </p:txBody>
      </p:sp>
      <p:sp>
        <p:nvSpPr>
          <p:cNvPr id="172036" name="3 Marcador de número de diapositiva"/>
          <p:cNvSpPr>
            <a:spLocks noGrp="1"/>
          </p:cNvSpPr>
          <p:nvPr>
            <p:ph type="sldNum" sz="quarter" idx="5"/>
          </p:nvPr>
        </p:nvSpPr>
        <p:spPr>
          <a:noFill/>
        </p:spPr>
        <p:txBody>
          <a:bodyPr/>
          <a:lstStyle/>
          <a:p>
            <a:fld id="{01ABA388-B77E-43B5-ADA0-AEFC7B679B87}" type="slidenum">
              <a:rPr lang="es-ES" smtClean="0"/>
              <a:pPr/>
              <a:t>31</a:t>
            </a:fld>
            <a:endParaRPr lang="es-E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1 Marcador de imagen de diapositiva"/>
          <p:cNvSpPr>
            <a:spLocks noGrp="1" noRot="1" noChangeAspect="1" noTextEdit="1"/>
          </p:cNvSpPr>
          <p:nvPr>
            <p:ph type="sldImg"/>
          </p:nvPr>
        </p:nvSpPr>
        <p:spPr>
          <a:ln/>
        </p:spPr>
      </p:sp>
      <p:sp>
        <p:nvSpPr>
          <p:cNvPr id="173059" name="2 Marcador de notas"/>
          <p:cNvSpPr>
            <a:spLocks noGrp="1"/>
          </p:cNvSpPr>
          <p:nvPr>
            <p:ph type="body" idx="1"/>
          </p:nvPr>
        </p:nvSpPr>
        <p:spPr>
          <a:noFill/>
          <a:ln/>
        </p:spPr>
        <p:txBody>
          <a:bodyPr/>
          <a:lstStyle/>
          <a:p>
            <a:endParaRPr lang="es-ES" smtClean="0"/>
          </a:p>
        </p:txBody>
      </p:sp>
      <p:sp>
        <p:nvSpPr>
          <p:cNvPr id="173060" name="3 Marcador de número de diapositiva"/>
          <p:cNvSpPr>
            <a:spLocks noGrp="1"/>
          </p:cNvSpPr>
          <p:nvPr>
            <p:ph type="sldNum" sz="quarter" idx="5"/>
          </p:nvPr>
        </p:nvSpPr>
        <p:spPr>
          <a:noFill/>
        </p:spPr>
        <p:txBody>
          <a:bodyPr/>
          <a:lstStyle/>
          <a:p>
            <a:fld id="{F7FBCE90-4D12-4D0B-8DBA-F4D644F4FD71}" type="slidenum">
              <a:rPr lang="es-ES" smtClean="0"/>
              <a:pPr/>
              <a:t>32</a:t>
            </a:fld>
            <a:endParaRPr lang="es-E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1 Marcador de imagen de diapositiva"/>
          <p:cNvSpPr>
            <a:spLocks noGrp="1" noRot="1" noChangeAspect="1" noTextEdit="1"/>
          </p:cNvSpPr>
          <p:nvPr>
            <p:ph type="sldImg"/>
          </p:nvPr>
        </p:nvSpPr>
        <p:spPr>
          <a:ln/>
        </p:spPr>
      </p:sp>
      <p:sp>
        <p:nvSpPr>
          <p:cNvPr id="174083" name="2 Marcador de notas"/>
          <p:cNvSpPr>
            <a:spLocks noGrp="1"/>
          </p:cNvSpPr>
          <p:nvPr>
            <p:ph type="body" idx="1"/>
          </p:nvPr>
        </p:nvSpPr>
        <p:spPr>
          <a:noFill/>
          <a:ln/>
        </p:spPr>
        <p:txBody>
          <a:bodyPr/>
          <a:lstStyle/>
          <a:p>
            <a:endParaRPr lang="es-ES" smtClean="0"/>
          </a:p>
        </p:txBody>
      </p:sp>
      <p:sp>
        <p:nvSpPr>
          <p:cNvPr id="174084" name="3 Marcador de número de diapositiva"/>
          <p:cNvSpPr>
            <a:spLocks noGrp="1"/>
          </p:cNvSpPr>
          <p:nvPr>
            <p:ph type="sldNum" sz="quarter" idx="5"/>
          </p:nvPr>
        </p:nvSpPr>
        <p:spPr>
          <a:noFill/>
        </p:spPr>
        <p:txBody>
          <a:bodyPr/>
          <a:lstStyle/>
          <a:p>
            <a:fld id="{F153FD75-AACB-4298-A6BF-CA18E4EAA99F}" type="slidenum">
              <a:rPr lang="es-ES" smtClean="0"/>
              <a:pPr/>
              <a:t>33</a:t>
            </a:fld>
            <a:endParaRPr lang="es-E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1 Marcador de imagen de diapositiva"/>
          <p:cNvSpPr>
            <a:spLocks noGrp="1" noRot="1" noChangeAspect="1" noTextEdit="1"/>
          </p:cNvSpPr>
          <p:nvPr>
            <p:ph type="sldImg"/>
          </p:nvPr>
        </p:nvSpPr>
        <p:spPr>
          <a:ln/>
        </p:spPr>
      </p:sp>
      <p:sp>
        <p:nvSpPr>
          <p:cNvPr id="175107" name="2 Marcador de notas"/>
          <p:cNvSpPr>
            <a:spLocks noGrp="1"/>
          </p:cNvSpPr>
          <p:nvPr>
            <p:ph type="body" idx="1"/>
          </p:nvPr>
        </p:nvSpPr>
        <p:spPr>
          <a:noFill/>
          <a:ln/>
        </p:spPr>
        <p:txBody>
          <a:bodyPr/>
          <a:lstStyle/>
          <a:p>
            <a:endParaRPr lang="es-ES" smtClean="0"/>
          </a:p>
        </p:txBody>
      </p:sp>
      <p:sp>
        <p:nvSpPr>
          <p:cNvPr id="175108" name="3 Marcador de número de diapositiva"/>
          <p:cNvSpPr>
            <a:spLocks noGrp="1"/>
          </p:cNvSpPr>
          <p:nvPr>
            <p:ph type="sldNum" sz="quarter" idx="5"/>
          </p:nvPr>
        </p:nvSpPr>
        <p:spPr>
          <a:noFill/>
        </p:spPr>
        <p:txBody>
          <a:bodyPr/>
          <a:lstStyle/>
          <a:p>
            <a:fld id="{DE3CECE1-F817-4E61-926B-4DAB2781B222}" type="slidenum">
              <a:rPr lang="es-ES" smtClean="0"/>
              <a:pPr/>
              <a:t>34</a:t>
            </a:fld>
            <a:endParaRPr lang="es-E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1 Marcador de imagen de diapositiva"/>
          <p:cNvSpPr>
            <a:spLocks noGrp="1" noRot="1" noChangeAspect="1" noTextEdit="1"/>
          </p:cNvSpPr>
          <p:nvPr>
            <p:ph type="sldImg"/>
          </p:nvPr>
        </p:nvSpPr>
        <p:spPr>
          <a:ln/>
        </p:spPr>
      </p:sp>
      <p:sp>
        <p:nvSpPr>
          <p:cNvPr id="176131" name="2 Marcador de notas"/>
          <p:cNvSpPr>
            <a:spLocks noGrp="1"/>
          </p:cNvSpPr>
          <p:nvPr>
            <p:ph type="body" idx="1"/>
          </p:nvPr>
        </p:nvSpPr>
        <p:spPr>
          <a:noFill/>
          <a:ln/>
        </p:spPr>
        <p:txBody>
          <a:bodyPr/>
          <a:lstStyle/>
          <a:p>
            <a:endParaRPr lang="es-ES" smtClean="0"/>
          </a:p>
        </p:txBody>
      </p:sp>
      <p:sp>
        <p:nvSpPr>
          <p:cNvPr id="176132" name="3 Marcador de número de diapositiva"/>
          <p:cNvSpPr>
            <a:spLocks noGrp="1"/>
          </p:cNvSpPr>
          <p:nvPr>
            <p:ph type="sldNum" sz="quarter" idx="5"/>
          </p:nvPr>
        </p:nvSpPr>
        <p:spPr>
          <a:noFill/>
        </p:spPr>
        <p:txBody>
          <a:bodyPr/>
          <a:lstStyle/>
          <a:p>
            <a:fld id="{EBA05FFF-9C4B-4B55-A8D3-D7A70D7B476B}" type="slidenum">
              <a:rPr lang="es-ES" smtClean="0"/>
              <a:pPr/>
              <a:t>35</a:t>
            </a:fld>
            <a:endParaRPr lang="es-E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1 Marcador de imagen de diapositiva"/>
          <p:cNvSpPr>
            <a:spLocks noGrp="1" noRot="1" noChangeAspect="1" noTextEdit="1"/>
          </p:cNvSpPr>
          <p:nvPr>
            <p:ph type="sldImg"/>
          </p:nvPr>
        </p:nvSpPr>
        <p:spPr>
          <a:ln/>
        </p:spPr>
      </p:sp>
      <p:sp>
        <p:nvSpPr>
          <p:cNvPr id="177155" name="2 Marcador de notas"/>
          <p:cNvSpPr>
            <a:spLocks noGrp="1"/>
          </p:cNvSpPr>
          <p:nvPr>
            <p:ph type="body" idx="1"/>
          </p:nvPr>
        </p:nvSpPr>
        <p:spPr>
          <a:noFill/>
          <a:ln/>
        </p:spPr>
        <p:txBody>
          <a:bodyPr/>
          <a:lstStyle/>
          <a:p>
            <a:endParaRPr lang="es-ES" smtClean="0"/>
          </a:p>
        </p:txBody>
      </p:sp>
      <p:sp>
        <p:nvSpPr>
          <p:cNvPr id="177156" name="3 Marcador de número de diapositiva"/>
          <p:cNvSpPr>
            <a:spLocks noGrp="1"/>
          </p:cNvSpPr>
          <p:nvPr>
            <p:ph type="sldNum" sz="quarter" idx="5"/>
          </p:nvPr>
        </p:nvSpPr>
        <p:spPr>
          <a:noFill/>
        </p:spPr>
        <p:txBody>
          <a:bodyPr/>
          <a:lstStyle/>
          <a:p>
            <a:fld id="{3874B413-E164-4C0F-A943-71E6CAEEE282}" type="slidenum">
              <a:rPr lang="es-ES" smtClean="0"/>
              <a:pPr/>
              <a:t>36</a:t>
            </a:fld>
            <a:endParaRPr lang="es-E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1 Marcador de imagen de diapositiva"/>
          <p:cNvSpPr>
            <a:spLocks noGrp="1" noRot="1" noChangeAspect="1" noTextEdit="1"/>
          </p:cNvSpPr>
          <p:nvPr>
            <p:ph type="sldImg"/>
          </p:nvPr>
        </p:nvSpPr>
        <p:spPr>
          <a:ln/>
        </p:spPr>
      </p:sp>
      <p:sp>
        <p:nvSpPr>
          <p:cNvPr id="178179" name="2 Marcador de notas"/>
          <p:cNvSpPr>
            <a:spLocks noGrp="1"/>
          </p:cNvSpPr>
          <p:nvPr>
            <p:ph type="body" idx="1"/>
          </p:nvPr>
        </p:nvSpPr>
        <p:spPr>
          <a:noFill/>
          <a:ln/>
        </p:spPr>
        <p:txBody>
          <a:bodyPr/>
          <a:lstStyle/>
          <a:p>
            <a:endParaRPr lang="es-ES" smtClean="0"/>
          </a:p>
        </p:txBody>
      </p:sp>
      <p:sp>
        <p:nvSpPr>
          <p:cNvPr id="178180" name="3 Marcador de número de diapositiva"/>
          <p:cNvSpPr>
            <a:spLocks noGrp="1"/>
          </p:cNvSpPr>
          <p:nvPr>
            <p:ph type="sldNum" sz="quarter" idx="5"/>
          </p:nvPr>
        </p:nvSpPr>
        <p:spPr>
          <a:noFill/>
        </p:spPr>
        <p:txBody>
          <a:bodyPr/>
          <a:lstStyle/>
          <a:p>
            <a:fld id="{8642F211-AEFD-4B2A-956A-7BB196A15B88}" type="slidenum">
              <a:rPr lang="es-ES" smtClean="0"/>
              <a:pPr/>
              <a:t>37</a:t>
            </a:fld>
            <a:endParaRPr lang="es-E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1 Marcador de imagen de diapositiva"/>
          <p:cNvSpPr>
            <a:spLocks noGrp="1" noRot="1" noChangeAspect="1" noTextEdit="1"/>
          </p:cNvSpPr>
          <p:nvPr>
            <p:ph type="sldImg"/>
          </p:nvPr>
        </p:nvSpPr>
        <p:spPr>
          <a:ln/>
        </p:spPr>
      </p:sp>
      <p:sp>
        <p:nvSpPr>
          <p:cNvPr id="179203" name="2 Marcador de notas"/>
          <p:cNvSpPr>
            <a:spLocks noGrp="1"/>
          </p:cNvSpPr>
          <p:nvPr>
            <p:ph type="body" idx="1"/>
          </p:nvPr>
        </p:nvSpPr>
        <p:spPr>
          <a:noFill/>
          <a:ln/>
        </p:spPr>
        <p:txBody>
          <a:bodyPr/>
          <a:lstStyle/>
          <a:p>
            <a:endParaRPr lang="es-ES" smtClean="0"/>
          </a:p>
        </p:txBody>
      </p:sp>
      <p:sp>
        <p:nvSpPr>
          <p:cNvPr id="179204" name="3 Marcador de número de diapositiva"/>
          <p:cNvSpPr>
            <a:spLocks noGrp="1"/>
          </p:cNvSpPr>
          <p:nvPr>
            <p:ph type="sldNum" sz="quarter" idx="5"/>
          </p:nvPr>
        </p:nvSpPr>
        <p:spPr>
          <a:noFill/>
        </p:spPr>
        <p:txBody>
          <a:bodyPr/>
          <a:lstStyle/>
          <a:p>
            <a:fld id="{56A993E6-DC54-4A73-A382-A2BE243A1CC7}" type="slidenum">
              <a:rPr lang="es-ES" smtClean="0"/>
              <a:pPr/>
              <a:t>38</a:t>
            </a:fld>
            <a:endParaRPr lang="es-E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Marcador de imagen de diapositiva"/>
          <p:cNvSpPr>
            <a:spLocks noGrp="1" noRot="1" noChangeAspect="1" noTextEdit="1"/>
          </p:cNvSpPr>
          <p:nvPr>
            <p:ph type="sldImg"/>
          </p:nvPr>
        </p:nvSpPr>
        <p:spPr>
          <a:ln/>
        </p:spPr>
      </p:sp>
      <p:sp>
        <p:nvSpPr>
          <p:cNvPr id="180227" name="2 Marcador de notas"/>
          <p:cNvSpPr>
            <a:spLocks noGrp="1"/>
          </p:cNvSpPr>
          <p:nvPr>
            <p:ph type="body" idx="1"/>
          </p:nvPr>
        </p:nvSpPr>
        <p:spPr>
          <a:noFill/>
          <a:ln/>
        </p:spPr>
        <p:txBody>
          <a:bodyPr/>
          <a:lstStyle/>
          <a:p>
            <a:endParaRPr lang="es-ES" smtClean="0"/>
          </a:p>
        </p:txBody>
      </p:sp>
      <p:sp>
        <p:nvSpPr>
          <p:cNvPr id="180228" name="3 Marcador de número de diapositiva"/>
          <p:cNvSpPr>
            <a:spLocks noGrp="1"/>
          </p:cNvSpPr>
          <p:nvPr>
            <p:ph type="sldNum" sz="quarter" idx="5"/>
          </p:nvPr>
        </p:nvSpPr>
        <p:spPr>
          <a:noFill/>
        </p:spPr>
        <p:txBody>
          <a:bodyPr/>
          <a:lstStyle/>
          <a:p>
            <a:fld id="{952DE2E8-3C8F-4662-8A92-BFCC5F6FFC1F}" type="slidenum">
              <a:rPr lang="es-ES" smtClean="0"/>
              <a:pPr/>
              <a:t>39</a:t>
            </a:fld>
            <a:endParaRPr lang="es-E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1 Marcador de imagen de diapositiva"/>
          <p:cNvSpPr>
            <a:spLocks noGrp="1" noRot="1" noChangeAspect="1" noTextEdit="1"/>
          </p:cNvSpPr>
          <p:nvPr>
            <p:ph type="sldImg"/>
          </p:nvPr>
        </p:nvSpPr>
        <p:spPr>
          <a:ln/>
        </p:spPr>
      </p:sp>
      <p:sp>
        <p:nvSpPr>
          <p:cNvPr id="181251" name="2 Marcador de notas"/>
          <p:cNvSpPr>
            <a:spLocks noGrp="1"/>
          </p:cNvSpPr>
          <p:nvPr>
            <p:ph type="body" idx="1"/>
          </p:nvPr>
        </p:nvSpPr>
        <p:spPr>
          <a:noFill/>
          <a:ln/>
        </p:spPr>
        <p:txBody>
          <a:bodyPr/>
          <a:lstStyle/>
          <a:p>
            <a:endParaRPr lang="es-ES" smtClean="0"/>
          </a:p>
        </p:txBody>
      </p:sp>
      <p:sp>
        <p:nvSpPr>
          <p:cNvPr id="181252" name="3 Marcador de número de diapositiva"/>
          <p:cNvSpPr>
            <a:spLocks noGrp="1"/>
          </p:cNvSpPr>
          <p:nvPr>
            <p:ph type="sldNum" sz="quarter" idx="5"/>
          </p:nvPr>
        </p:nvSpPr>
        <p:spPr>
          <a:noFill/>
        </p:spPr>
        <p:txBody>
          <a:bodyPr/>
          <a:lstStyle/>
          <a:p>
            <a:fld id="{5FD111EE-2C74-4F73-8DD2-8E65DDCDCB75}" type="slidenum">
              <a:rPr lang="es-ES" smtClean="0"/>
              <a:pPr/>
              <a:t>40</a:t>
            </a:fld>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Marcador de imagen de diapositiva"/>
          <p:cNvSpPr>
            <a:spLocks noGrp="1" noRot="1" noChangeAspect="1" noTextEdit="1"/>
          </p:cNvSpPr>
          <p:nvPr>
            <p:ph type="sldImg"/>
          </p:nvPr>
        </p:nvSpPr>
        <p:spPr>
          <a:ln/>
        </p:spPr>
      </p:sp>
      <p:sp>
        <p:nvSpPr>
          <p:cNvPr id="145411" name="2 Marcador de notas"/>
          <p:cNvSpPr>
            <a:spLocks noGrp="1"/>
          </p:cNvSpPr>
          <p:nvPr>
            <p:ph type="body" idx="1"/>
          </p:nvPr>
        </p:nvSpPr>
        <p:spPr>
          <a:noFill/>
          <a:ln/>
        </p:spPr>
        <p:txBody>
          <a:bodyPr/>
          <a:lstStyle/>
          <a:p>
            <a:endParaRPr lang="es-ES" smtClean="0"/>
          </a:p>
        </p:txBody>
      </p:sp>
      <p:sp>
        <p:nvSpPr>
          <p:cNvPr id="145412" name="3 Marcador de número de diapositiva"/>
          <p:cNvSpPr>
            <a:spLocks noGrp="1"/>
          </p:cNvSpPr>
          <p:nvPr>
            <p:ph type="sldNum" sz="quarter" idx="5"/>
          </p:nvPr>
        </p:nvSpPr>
        <p:spPr>
          <a:noFill/>
        </p:spPr>
        <p:txBody>
          <a:bodyPr/>
          <a:lstStyle/>
          <a:p>
            <a:fld id="{10F28677-A547-4F92-9A76-C3F1D53D1F21}" type="slidenum">
              <a:rPr lang="es-ES" smtClean="0"/>
              <a:pPr/>
              <a:t>5</a:t>
            </a:fld>
            <a:endParaRPr lang="es-E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1 Marcador de imagen de diapositiva"/>
          <p:cNvSpPr>
            <a:spLocks noGrp="1" noRot="1" noChangeAspect="1" noTextEdit="1"/>
          </p:cNvSpPr>
          <p:nvPr>
            <p:ph type="sldImg"/>
          </p:nvPr>
        </p:nvSpPr>
        <p:spPr>
          <a:ln/>
        </p:spPr>
      </p:sp>
      <p:sp>
        <p:nvSpPr>
          <p:cNvPr id="182275" name="2 Marcador de notas"/>
          <p:cNvSpPr>
            <a:spLocks noGrp="1"/>
          </p:cNvSpPr>
          <p:nvPr>
            <p:ph type="body" idx="1"/>
          </p:nvPr>
        </p:nvSpPr>
        <p:spPr>
          <a:noFill/>
          <a:ln/>
        </p:spPr>
        <p:txBody>
          <a:bodyPr/>
          <a:lstStyle/>
          <a:p>
            <a:endParaRPr lang="es-ES" smtClean="0"/>
          </a:p>
        </p:txBody>
      </p:sp>
      <p:sp>
        <p:nvSpPr>
          <p:cNvPr id="182276" name="3 Marcador de número de diapositiva"/>
          <p:cNvSpPr>
            <a:spLocks noGrp="1"/>
          </p:cNvSpPr>
          <p:nvPr>
            <p:ph type="sldNum" sz="quarter" idx="5"/>
          </p:nvPr>
        </p:nvSpPr>
        <p:spPr>
          <a:noFill/>
        </p:spPr>
        <p:txBody>
          <a:bodyPr/>
          <a:lstStyle/>
          <a:p>
            <a:fld id="{49BD42C3-92CF-4CA3-994B-5ABBB863F533}" type="slidenum">
              <a:rPr lang="es-ES" smtClean="0"/>
              <a:pPr/>
              <a:t>41</a:t>
            </a:fld>
            <a:endParaRPr lang="es-E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1 Marcador de imagen de diapositiva"/>
          <p:cNvSpPr>
            <a:spLocks noGrp="1" noRot="1" noChangeAspect="1" noTextEdit="1"/>
          </p:cNvSpPr>
          <p:nvPr>
            <p:ph type="sldImg"/>
          </p:nvPr>
        </p:nvSpPr>
        <p:spPr>
          <a:ln/>
        </p:spPr>
      </p:sp>
      <p:sp>
        <p:nvSpPr>
          <p:cNvPr id="183299" name="2 Marcador de notas"/>
          <p:cNvSpPr>
            <a:spLocks noGrp="1"/>
          </p:cNvSpPr>
          <p:nvPr>
            <p:ph type="body" idx="1"/>
          </p:nvPr>
        </p:nvSpPr>
        <p:spPr>
          <a:noFill/>
          <a:ln/>
        </p:spPr>
        <p:txBody>
          <a:bodyPr/>
          <a:lstStyle/>
          <a:p>
            <a:endParaRPr lang="es-ES" smtClean="0"/>
          </a:p>
        </p:txBody>
      </p:sp>
      <p:sp>
        <p:nvSpPr>
          <p:cNvPr id="183300" name="3 Marcador de número de diapositiva"/>
          <p:cNvSpPr>
            <a:spLocks noGrp="1"/>
          </p:cNvSpPr>
          <p:nvPr>
            <p:ph type="sldNum" sz="quarter" idx="5"/>
          </p:nvPr>
        </p:nvSpPr>
        <p:spPr>
          <a:noFill/>
        </p:spPr>
        <p:txBody>
          <a:bodyPr/>
          <a:lstStyle/>
          <a:p>
            <a:fld id="{B326F858-B9A8-4A2B-8300-A3C1E991BECF}" type="slidenum">
              <a:rPr lang="es-ES" smtClean="0"/>
              <a:pPr/>
              <a:t>42</a:t>
            </a:fld>
            <a:endParaRPr lang="es-E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1 Marcador de imagen de diapositiva"/>
          <p:cNvSpPr>
            <a:spLocks noGrp="1" noRot="1" noChangeAspect="1" noTextEdit="1"/>
          </p:cNvSpPr>
          <p:nvPr>
            <p:ph type="sldImg"/>
          </p:nvPr>
        </p:nvSpPr>
        <p:spPr>
          <a:ln/>
        </p:spPr>
      </p:sp>
      <p:sp>
        <p:nvSpPr>
          <p:cNvPr id="184323" name="2 Marcador de notas"/>
          <p:cNvSpPr>
            <a:spLocks noGrp="1"/>
          </p:cNvSpPr>
          <p:nvPr>
            <p:ph type="body" idx="1"/>
          </p:nvPr>
        </p:nvSpPr>
        <p:spPr>
          <a:noFill/>
          <a:ln/>
        </p:spPr>
        <p:txBody>
          <a:bodyPr/>
          <a:lstStyle/>
          <a:p>
            <a:endParaRPr lang="es-ES" smtClean="0"/>
          </a:p>
        </p:txBody>
      </p:sp>
      <p:sp>
        <p:nvSpPr>
          <p:cNvPr id="184324" name="3 Marcador de número de diapositiva"/>
          <p:cNvSpPr>
            <a:spLocks noGrp="1"/>
          </p:cNvSpPr>
          <p:nvPr>
            <p:ph type="sldNum" sz="quarter" idx="5"/>
          </p:nvPr>
        </p:nvSpPr>
        <p:spPr>
          <a:noFill/>
        </p:spPr>
        <p:txBody>
          <a:bodyPr/>
          <a:lstStyle/>
          <a:p>
            <a:fld id="{9BBA3AA5-D20B-4CB1-9D0E-D0D23FCD3BBE}" type="slidenum">
              <a:rPr lang="es-ES" smtClean="0"/>
              <a:pPr/>
              <a:t>43</a:t>
            </a:fld>
            <a:endParaRPr lang="es-E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1 Marcador de imagen de diapositiva"/>
          <p:cNvSpPr>
            <a:spLocks noGrp="1" noRot="1" noChangeAspect="1" noTextEdit="1"/>
          </p:cNvSpPr>
          <p:nvPr>
            <p:ph type="sldImg"/>
          </p:nvPr>
        </p:nvSpPr>
        <p:spPr>
          <a:ln/>
        </p:spPr>
      </p:sp>
      <p:sp>
        <p:nvSpPr>
          <p:cNvPr id="185347" name="2 Marcador de notas"/>
          <p:cNvSpPr>
            <a:spLocks noGrp="1"/>
          </p:cNvSpPr>
          <p:nvPr>
            <p:ph type="body" idx="1"/>
          </p:nvPr>
        </p:nvSpPr>
        <p:spPr>
          <a:noFill/>
          <a:ln/>
        </p:spPr>
        <p:txBody>
          <a:bodyPr/>
          <a:lstStyle/>
          <a:p>
            <a:endParaRPr lang="es-ES" smtClean="0"/>
          </a:p>
        </p:txBody>
      </p:sp>
      <p:sp>
        <p:nvSpPr>
          <p:cNvPr id="185348" name="3 Marcador de número de diapositiva"/>
          <p:cNvSpPr>
            <a:spLocks noGrp="1"/>
          </p:cNvSpPr>
          <p:nvPr>
            <p:ph type="sldNum" sz="quarter" idx="5"/>
          </p:nvPr>
        </p:nvSpPr>
        <p:spPr>
          <a:noFill/>
        </p:spPr>
        <p:txBody>
          <a:bodyPr/>
          <a:lstStyle/>
          <a:p>
            <a:fld id="{243379C1-C745-41F7-8AA8-6DCB2E59FAF7}" type="slidenum">
              <a:rPr lang="es-ES" smtClean="0"/>
              <a:pPr/>
              <a:t>44</a:t>
            </a:fld>
            <a:endParaRPr lang="es-E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46</a:t>
            </a:fld>
            <a:endParaRPr 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47</a:t>
            </a:fld>
            <a:endParaRPr 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48</a:t>
            </a:fld>
            <a:endParaRPr 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49</a:t>
            </a:fld>
            <a:endParaRPr 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50</a:t>
            </a:fld>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51</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Marcador de imagen de diapositiva"/>
          <p:cNvSpPr>
            <a:spLocks noGrp="1" noRot="1" noChangeAspect="1" noTextEdit="1"/>
          </p:cNvSpPr>
          <p:nvPr>
            <p:ph type="sldImg"/>
          </p:nvPr>
        </p:nvSpPr>
        <p:spPr>
          <a:ln/>
        </p:spPr>
      </p:sp>
      <p:sp>
        <p:nvSpPr>
          <p:cNvPr id="146435" name="2 Marcador de notas"/>
          <p:cNvSpPr>
            <a:spLocks noGrp="1"/>
          </p:cNvSpPr>
          <p:nvPr>
            <p:ph type="body" idx="1"/>
          </p:nvPr>
        </p:nvSpPr>
        <p:spPr>
          <a:noFill/>
          <a:ln/>
        </p:spPr>
        <p:txBody>
          <a:bodyPr/>
          <a:lstStyle/>
          <a:p>
            <a:endParaRPr lang="es-ES" smtClean="0"/>
          </a:p>
        </p:txBody>
      </p:sp>
      <p:sp>
        <p:nvSpPr>
          <p:cNvPr id="146436" name="3 Marcador de número de diapositiva"/>
          <p:cNvSpPr>
            <a:spLocks noGrp="1"/>
          </p:cNvSpPr>
          <p:nvPr>
            <p:ph type="sldNum" sz="quarter" idx="5"/>
          </p:nvPr>
        </p:nvSpPr>
        <p:spPr>
          <a:noFill/>
        </p:spPr>
        <p:txBody>
          <a:bodyPr/>
          <a:lstStyle/>
          <a:p>
            <a:fld id="{98329C0E-92C7-417F-BC8F-B9D1B8EBCEE6}" type="slidenum">
              <a:rPr lang="es-ES" smtClean="0"/>
              <a:pPr/>
              <a:t>6</a:t>
            </a:fld>
            <a:endParaRPr lang="es-E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52</a:t>
            </a:fld>
            <a:endParaRPr 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53</a:t>
            </a:fld>
            <a:endParaRPr 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54</a:t>
            </a:fld>
            <a:endParaRPr lang="es-E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55</a:t>
            </a:fld>
            <a:endParaRPr lang="es-E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56</a:t>
            </a:fld>
            <a:endParaRPr lang="es-E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57</a:t>
            </a:fld>
            <a:endParaRPr 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58</a:t>
            </a:fld>
            <a:endParaRPr lang="es-E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59</a:t>
            </a:fld>
            <a:endParaRPr lang="es-E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60</a:t>
            </a:fld>
            <a:endParaRPr lang="es-E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61</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Marcador de imagen de diapositiva"/>
          <p:cNvSpPr>
            <a:spLocks noGrp="1" noRot="1" noChangeAspect="1" noTextEdit="1"/>
          </p:cNvSpPr>
          <p:nvPr>
            <p:ph type="sldImg"/>
          </p:nvPr>
        </p:nvSpPr>
        <p:spPr>
          <a:ln/>
        </p:spPr>
      </p:sp>
      <p:sp>
        <p:nvSpPr>
          <p:cNvPr id="147459" name="2 Marcador de notas"/>
          <p:cNvSpPr>
            <a:spLocks noGrp="1"/>
          </p:cNvSpPr>
          <p:nvPr>
            <p:ph type="body" idx="1"/>
          </p:nvPr>
        </p:nvSpPr>
        <p:spPr>
          <a:noFill/>
          <a:ln/>
        </p:spPr>
        <p:txBody>
          <a:bodyPr/>
          <a:lstStyle/>
          <a:p>
            <a:endParaRPr lang="es-ES" smtClean="0"/>
          </a:p>
        </p:txBody>
      </p:sp>
      <p:sp>
        <p:nvSpPr>
          <p:cNvPr id="147460" name="3 Marcador de número de diapositiva"/>
          <p:cNvSpPr>
            <a:spLocks noGrp="1"/>
          </p:cNvSpPr>
          <p:nvPr>
            <p:ph type="sldNum" sz="quarter" idx="5"/>
          </p:nvPr>
        </p:nvSpPr>
        <p:spPr>
          <a:noFill/>
        </p:spPr>
        <p:txBody>
          <a:bodyPr/>
          <a:lstStyle/>
          <a:p>
            <a:fld id="{C6481578-B175-4334-A737-8C5F64730977}" type="slidenum">
              <a:rPr lang="es-ES" smtClean="0"/>
              <a:pPr/>
              <a:t>7</a:t>
            </a:fld>
            <a:endParaRPr lang="es-E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62</a:t>
            </a:fld>
            <a:endParaRPr lang="es-E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63</a:t>
            </a:fld>
            <a:endParaRPr lang="es-E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64</a:t>
            </a:fld>
            <a:endParaRPr lang="es-E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65</a:t>
            </a:fld>
            <a:endParaRPr lang="es-E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66</a:t>
            </a:fld>
            <a:endParaRPr lang="es-E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67</a:t>
            </a:fld>
            <a:endParaRPr lang="es-E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68</a:t>
            </a:fld>
            <a:endParaRPr lang="es-E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69</a:t>
            </a:fld>
            <a:endParaRPr lang="es-E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70</a:t>
            </a:fld>
            <a:endParaRPr lang="es-E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71</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Marcador de imagen de diapositiva"/>
          <p:cNvSpPr>
            <a:spLocks noGrp="1" noRot="1" noChangeAspect="1" noTextEdit="1"/>
          </p:cNvSpPr>
          <p:nvPr>
            <p:ph type="sldImg"/>
          </p:nvPr>
        </p:nvSpPr>
        <p:spPr>
          <a:ln/>
        </p:spPr>
      </p:sp>
      <p:sp>
        <p:nvSpPr>
          <p:cNvPr id="148483" name="2 Marcador de notas"/>
          <p:cNvSpPr>
            <a:spLocks noGrp="1"/>
          </p:cNvSpPr>
          <p:nvPr>
            <p:ph type="body" idx="1"/>
          </p:nvPr>
        </p:nvSpPr>
        <p:spPr>
          <a:noFill/>
          <a:ln/>
        </p:spPr>
        <p:txBody>
          <a:bodyPr/>
          <a:lstStyle/>
          <a:p>
            <a:endParaRPr lang="es-ES" smtClean="0"/>
          </a:p>
        </p:txBody>
      </p:sp>
      <p:sp>
        <p:nvSpPr>
          <p:cNvPr id="148484" name="3 Marcador de número de diapositiva"/>
          <p:cNvSpPr>
            <a:spLocks noGrp="1"/>
          </p:cNvSpPr>
          <p:nvPr>
            <p:ph type="sldNum" sz="quarter" idx="5"/>
          </p:nvPr>
        </p:nvSpPr>
        <p:spPr>
          <a:noFill/>
        </p:spPr>
        <p:txBody>
          <a:bodyPr/>
          <a:lstStyle/>
          <a:p>
            <a:fld id="{F78053B6-3ACC-400E-844E-4E5754D4DBDC}" type="slidenum">
              <a:rPr lang="es-ES" smtClean="0"/>
              <a:pPr/>
              <a:t>8</a:t>
            </a:fld>
            <a:endParaRPr lang="es-E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72</a:t>
            </a:fld>
            <a:endParaRPr lang="es-E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73</a:t>
            </a:fld>
            <a:endParaRPr lang="es-E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74</a:t>
            </a:fld>
            <a:endParaRPr lang="es-E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75</a:t>
            </a:fld>
            <a:endParaRPr lang="es-E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76</a:t>
            </a:fld>
            <a:endParaRPr lang="es-E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539DF41-1D39-40F6-8A3F-2181A0F16D4E}" type="slidenum">
              <a:rPr lang="es-ES" smtClean="0"/>
              <a:pPr/>
              <a:t>77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2B1D45CC-E7BC-4F72-A1D5-86B9FA763951}" type="slidenum">
              <a:rPr lang="es-ES" smtClean="0"/>
              <a:pPr/>
              <a:t>9</a:t>
            </a:fld>
            <a:endParaRPr lang="es-ES" smtClean="0"/>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8621794A-CEA0-4279-AC9F-D9B2E7921A36}" type="slidenum">
              <a:rPr lang="es-ES" smtClean="0"/>
              <a:pPr/>
              <a:t>10</a:t>
            </a:fld>
            <a:endParaRPr lang="es-E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D4FDE2D8-FA3A-4F8E-8F16-5C9EC41582E1}" type="slidenum">
              <a:rPr lang="es-ES"/>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0DB8B490-76A7-4E14-BC5B-41C3DBE7DFAE}" type="slidenum">
              <a:rPr lang="es-ES"/>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9C84DB93-CA69-42A7-90BB-76E904D6E1EC}" type="slidenum">
              <a:rPr lang="es-ES"/>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85800" y="228600"/>
            <a:ext cx="7772400" cy="1219200"/>
          </a:xfrm>
        </p:spPr>
        <p:txBody>
          <a:bodyPr/>
          <a:lstStyle/>
          <a:p>
            <a:r>
              <a:rPr lang="es-ES" smtClean="0"/>
              <a:t>Haga clic para modificar el estilo de título del patrón</a:t>
            </a:r>
            <a:endParaRPr lang="es-ES"/>
          </a:p>
        </p:txBody>
      </p:sp>
      <p:sp>
        <p:nvSpPr>
          <p:cNvPr id="3" name="2 Marcador de imágenes prediseñadas"/>
          <p:cNvSpPr>
            <a:spLocks noGrp="1"/>
          </p:cNvSpPr>
          <p:nvPr>
            <p:ph type="clipArt" sz="half" idx="1"/>
          </p:nvPr>
        </p:nvSpPr>
        <p:spPr>
          <a:xfrm>
            <a:off x="685800" y="1641476"/>
            <a:ext cx="3810000" cy="4454525"/>
          </a:xfrm>
        </p:spPr>
        <p:txBody>
          <a:bodyPr/>
          <a:lstStyle/>
          <a:p>
            <a:pPr lvl="0"/>
            <a:endParaRPr lang="es-ES" noProof="0"/>
          </a:p>
        </p:txBody>
      </p:sp>
      <p:sp>
        <p:nvSpPr>
          <p:cNvPr id="4" name="3 Marcador de texto"/>
          <p:cNvSpPr>
            <a:spLocks noGrp="1"/>
          </p:cNvSpPr>
          <p:nvPr>
            <p:ph type="body" sz="half" idx="2"/>
          </p:nvPr>
        </p:nvSpPr>
        <p:spPr>
          <a:xfrm>
            <a:off x="4648200" y="1641476"/>
            <a:ext cx="3810000" cy="4454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F81ABD25-B84E-492C-AE4A-0F29F12F8827}"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85800" y="228600"/>
            <a:ext cx="7772400" cy="12192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85800" y="1641476"/>
            <a:ext cx="3810000" cy="4454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imágenes prediseñadas"/>
          <p:cNvSpPr>
            <a:spLocks noGrp="1"/>
          </p:cNvSpPr>
          <p:nvPr>
            <p:ph type="clipArt" sz="half" idx="2"/>
          </p:nvPr>
        </p:nvSpPr>
        <p:spPr>
          <a:xfrm>
            <a:off x="4648200" y="1641476"/>
            <a:ext cx="3810000" cy="4454525"/>
          </a:xfrm>
        </p:spPr>
        <p:txBody>
          <a:bodyPr/>
          <a:lstStyle/>
          <a:p>
            <a:pPr lvl="0"/>
            <a:endParaRPr lang="es-ES" noProof="0"/>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BE06FAA-1281-44A7-9264-0D0B5CE2261E}" type="slidenum">
              <a:rPr lang="es-ES"/>
              <a:pPr>
                <a:defRPr/>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D455C44E-7084-4174-851F-ADE47C763C42}" type="datetimeFigureOut">
              <a:rPr lang="es-ES" smtClean="0"/>
              <a:pPr/>
              <a:t>08/12/2013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072040-68B9-453A-8210-D76B814E7A85}" type="slidenum">
              <a:rPr lang="es-ES" smtClean="0"/>
              <a:pPr/>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D455C44E-7084-4174-851F-ADE47C763C42}" type="datetimeFigureOut">
              <a:rPr lang="es-ES" smtClean="0"/>
              <a:pPr/>
              <a:t>08/12/2013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072040-68B9-453A-8210-D76B814E7A85}" type="slidenum">
              <a:rPr lang="es-ES" smtClean="0"/>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455C44E-7084-4174-851F-ADE47C763C42}" type="datetimeFigureOut">
              <a:rPr lang="es-ES" smtClean="0"/>
              <a:pPr/>
              <a:t>08/12/2013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072040-68B9-453A-8210-D76B814E7A85}" type="slidenum">
              <a:rPr lang="es-ES" smtClean="0"/>
              <a:pPr/>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D455C44E-7084-4174-851F-ADE47C763C42}" type="datetimeFigureOut">
              <a:rPr lang="es-ES" smtClean="0"/>
              <a:pPr/>
              <a:t>08/12/2013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C072040-68B9-453A-8210-D76B814E7A85}" type="slidenum">
              <a:rPr lang="es-ES" smtClean="0"/>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D455C44E-7084-4174-851F-ADE47C763C42}" type="datetimeFigureOut">
              <a:rPr lang="es-ES" smtClean="0"/>
              <a:pPr/>
              <a:t>08/12/2013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C072040-68B9-453A-8210-D76B814E7A85}" type="slidenum">
              <a:rPr lang="es-ES" smtClean="0"/>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D455C44E-7084-4174-851F-ADE47C763C42}" type="datetimeFigureOut">
              <a:rPr lang="es-ES" smtClean="0"/>
              <a:pPr/>
              <a:t>08/12/2013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C072040-68B9-453A-8210-D76B814E7A85}"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3CD89E9B-587E-43EA-8457-88C227B64EAC}" type="slidenum">
              <a:rPr lang="es-ES"/>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455C44E-7084-4174-851F-ADE47C763C42}" type="datetimeFigureOut">
              <a:rPr lang="es-ES" smtClean="0"/>
              <a:pPr/>
              <a:t>08/12/2013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C072040-68B9-453A-8210-D76B814E7A85}" type="slidenum">
              <a:rPr lang="es-ES" smtClean="0"/>
              <a:pPr/>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455C44E-7084-4174-851F-ADE47C763C42}" type="datetimeFigureOut">
              <a:rPr lang="es-ES" smtClean="0"/>
              <a:pPr/>
              <a:t>08/12/2013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C072040-68B9-453A-8210-D76B814E7A85}" type="slidenum">
              <a:rPr lang="es-ES" smtClean="0"/>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455C44E-7084-4174-851F-ADE47C763C42}" type="datetimeFigureOut">
              <a:rPr lang="es-ES" smtClean="0"/>
              <a:pPr/>
              <a:t>08/12/2013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C072040-68B9-453A-8210-D76B814E7A85}" type="slidenum">
              <a:rPr lang="es-ES" smtClean="0"/>
              <a:pPr/>
              <a:t>‹Nº›</a:t>
            </a:fld>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D455C44E-7084-4174-851F-ADE47C763C42}" type="datetimeFigureOut">
              <a:rPr lang="es-ES" smtClean="0"/>
              <a:pPr/>
              <a:t>08/12/2013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072040-68B9-453A-8210-D76B814E7A85}" type="slidenum">
              <a:rPr lang="es-ES" smtClean="0"/>
              <a:pPr/>
              <a:t>‹Nº›</a:t>
            </a:fld>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D455C44E-7084-4174-851F-ADE47C763C42}" type="datetimeFigureOut">
              <a:rPr lang="es-ES" smtClean="0"/>
              <a:pPr/>
              <a:t>08/12/2013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072040-68B9-453A-8210-D76B814E7A85}" type="slidenum">
              <a:rPr lang="es-ES" smtClean="0"/>
              <a:pPr/>
              <a:t>‹Nº›</a:t>
            </a:fld>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23A42BC7-3277-4627-9F63-0B8DF26535F6}" type="slidenum">
              <a:rPr lang="es-ES"/>
              <a:pPr/>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00A0FAE-D80A-49AD-9BCC-DC2A9470FFE2}" type="datetimeFigureOut">
              <a:rPr lang="es-ES" smtClean="0"/>
              <a:pPr/>
              <a:t>08/12/2013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ACB87C10-A508-4B44-94C9-7CEB861A5563}"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B2E18A8D-A23C-4B5C-B0C7-985224324E24}" type="slidenum">
              <a:rPr lang="es-ES"/>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08C6DBD0-5937-4847-BB36-1F199BD793F3}" type="slidenum">
              <a:rPr lang="es-ES"/>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62C0BF46-1237-4CFB-AEA5-10DD352F12CB}" type="slidenum">
              <a:rPr lang="es-ES"/>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FE292C93-7D00-417B-AA50-349BD12D4B43}" type="slidenum">
              <a:rPr lang="es-ES"/>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A6BFD9E0-764C-4CF1-9FC3-9AB2DC0BB0E9}" type="slidenum">
              <a:rPr lang="es-ES"/>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CB8F66DF-7B4C-4CB9-B9C1-B4988B8140B2}" type="slidenum">
              <a:rPr lang="es-ES"/>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1D31AA7-E409-41A0-8C39-4BB7D9C3183A}"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8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5C44E-7084-4174-851F-ADE47C763C42}" type="datetimeFigureOut">
              <a:rPr lang="es-ES" smtClean="0"/>
              <a:pPr/>
              <a:t>08/12/2013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72040-68B9-453A-8210-D76B814E7A85}"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0A0FAE-D80A-49AD-9BCC-DC2A9470FFE2}" type="datetimeFigureOut">
              <a:rPr lang="es-ES" smtClean="0"/>
              <a:pPr/>
              <a:t>08/12/2013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87C10-A508-4B44-94C9-7CEB861A5563}"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es.wikipedia.org/wiki/Cali" TargetMode="External"/><Relationship Id="rId13" Type="http://schemas.openxmlformats.org/officeDocument/2006/relationships/hyperlink" Target="http://es.wikipedia.org/wiki/Regi%C3%B3n_Caribe_(Colombia)" TargetMode="External"/><Relationship Id="rId18" Type="http://schemas.openxmlformats.org/officeDocument/2006/relationships/hyperlink" Target="http://es.wikipedia.org/wiki/Espa%C3%B1a" TargetMode="External"/><Relationship Id="rId26" Type="http://schemas.openxmlformats.org/officeDocument/2006/relationships/hyperlink" Target="http://es.wikipedia.org/wiki/Santa_Catalina_(Bol%C3%ADvar)" TargetMode="External"/><Relationship Id="rId3" Type="http://schemas.openxmlformats.org/officeDocument/2006/relationships/hyperlink" Target="http://es.wikipedia.org/wiki/Colombia" TargetMode="External"/><Relationship Id="rId21" Type="http://schemas.openxmlformats.org/officeDocument/2006/relationships/hyperlink" Target="http://es.wikipedia.org/wiki/Esfera_de_influencia" TargetMode="External"/><Relationship Id="rId34" Type="http://schemas.openxmlformats.org/officeDocument/2006/relationships/hyperlink" Target="http://es.wikipedia.org/wiki/1959" TargetMode="External"/><Relationship Id="rId7" Type="http://schemas.openxmlformats.org/officeDocument/2006/relationships/hyperlink" Target="http://es.wikipedia.org/wiki/Medell%C3%ADn" TargetMode="External"/><Relationship Id="rId12" Type="http://schemas.openxmlformats.org/officeDocument/2006/relationships/hyperlink" Target="http://es.wikipedia.org/wiki/Mar_Caribe" TargetMode="External"/><Relationship Id="rId17" Type="http://schemas.openxmlformats.org/officeDocument/2006/relationships/hyperlink" Target="http://es.wikipedia.org/wiki/1811" TargetMode="External"/><Relationship Id="rId25" Type="http://schemas.openxmlformats.org/officeDocument/2006/relationships/hyperlink" Target="http://es.wikipedia.org/w/index.php?title=Santa_Rosa(Bol%C3%ADvar)&amp;action=edit&amp;redlink=1" TargetMode="External"/><Relationship Id="rId33" Type="http://schemas.openxmlformats.org/officeDocument/2006/relationships/hyperlink" Target="http://es.wikipedia.org/wiki/Anexo:Patrimonio_Hist%C3%B3rico_y_Cultural_de_Colombia" TargetMode="External"/><Relationship Id="rId38" Type="http://schemas.openxmlformats.org/officeDocument/2006/relationships/hyperlink" Target="http://es.wikipedia.org/wiki/2007" TargetMode="External"/><Relationship Id="rId2" Type="http://schemas.openxmlformats.org/officeDocument/2006/relationships/notesSlide" Target="../notesSlides/notesSlide2.xml"/><Relationship Id="rId16" Type="http://schemas.openxmlformats.org/officeDocument/2006/relationships/hyperlink" Target="http://es.wikipedia.org/wiki/11_de_noviembre" TargetMode="External"/><Relationship Id="rId20" Type="http://schemas.openxmlformats.org/officeDocument/2006/relationships/hyperlink" Target="http://es.wikipedia.org/wiki/Se%C3%B1orita_Colombia" TargetMode="External"/><Relationship Id="rId29" Type="http://schemas.openxmlformats.org/officeDocument/2006/relationships/hyperlink" Target="http://es.wikipedia.org/w/index.php?title=Mahates_(Bol%C3%ADvar)&amp;action=edit&amp;redlink=1" TargetMode="External"/><Relationship Id="rId1" Type="http://schemas.openxmlformats.org/officeDocument/2006/relationships/slideLayout" Target="../slideLayouts/slideLayout6.xml"/><Relationship Id="rId6" Type="http://schemas.openxmlformats.org/officeDocument/2006/relationships/hyperlink" Target="http://es.wikipedia.org/wiki/Bogot%C3%A1" TargetMode="External"/><Relationship Id="rId11" Type="http://schemas.openxmlformats.org/officeDocument/2006/relationships/hyperlink" Target="http://es.wikipedia.org/wiki/Distritos_de_Colombia" TargetMode="External"/><Relationship Id="rId24" Type="http://schemas.openxmlformats.org/officeDocument/2006/relationships/hyperlink" Target="http://es.wikipedia.org/w/index.php?title=Turbana_(Bol%C3%ADvar)&amp;action=edit&amp;redlink=1" TargetMode="External"/><Relationship Id="rId32" Type="http://schemas.openxmlformats.org/officeDocument/2006/relationships/hyperlink" Target="http://es.wikipedia.org/w/index.php?title=Villanueva_(Bol%C3%ADvar)&amp;action=edit&amp;redlink=1" TargetMode="External"/><Relationship Id="rId37" Type="http://schemas.openxmlformats.org/officeDocument/2006/relationships/hyperlink" Target="http://es.wikipedia.org/wiki/1984" TargetMode="External"/><Relationship Id="rId5" Type="http://schemas.openxmlformats.org/officeDocument/2006/relationships/hyperlink" Target="http://es.wikipedia.org/wiki/Lista_de_ciudades_de_Colombia" TargetMode="External"/><Relationship Id="rId15" Type="http://schemas.openxmlformats.org/officeDocument/2006/relationships/hyperlink" Target="http://es.wikipedia.org/wiki/%C3%89poca_hisp%C3%A1nica_(Colombia)" TargetMode="External"/><Relationship Id="rId23" Type="http://schemas.openxmlformats.org/officeDocument/2006/relationships/hyperlink" Target="http://es.wikipedia.org/wiki/Arjona_(Bol%C3%ADvar)" TargetMode="External"/><Relationship Id="rId28" Type="http://schemas.openxmlformats.org/officeDocument/2006/relationships/hyperlink" Target="http://es.wikipedia.org/w/index.php?title=Mar%C3%ADa_La_Baja_(Bol%C3%ADvar)&amp;action=edit&amp;redlink=1" TargetMode="External"/><Relationship Id="rId36" Type="http://schemas.openxmlformats.org/officeDocument/2006/relationships/hyperlink" Target="http://es.wikipedia.org/wiki/Patrimonio_de_la_Humanidad" TargetMode="External"/><Relationship Id="rId10" Type="http://schemas.openxmlformats.org/officeDocument/2006/relationships/hyperlink" Target="http://es.wikipedia.org/wiki/1991" TargetMode="External"/><Relationship Id="rId19" Type="http://schemas.openxmlformats.org/officeDocument/2006/relationships/hyperlink" Target="http://es.wikipedia.org/wiki/1933" TargetMode="External"/><Relationship Id="rId31" Type="http://schemas.openxmlformats.org/officeDocument/2006/relationships/hyperlink" Target="http://es.wikipedia.org/w/index.php?title=Arenal_(Bol%C3%ADvar)&amp;action=edit&amp;redlink=1" TargetMode="External"/><Relationship Id="rId4" Type="http://schemas.openxmlformats.org/officeDocument/2006/relationships/hyperlink" Target="http://es.wikipedia.org/wiki/1533" TargetMode="External"/><Relationship Id="rId9" Type="http://schemas.openxmlformats.org/officeDocument/2006/relationships/hyperlink" Target="http://es.wikipedia.org/wiki/Barranquilla" TargetMode="External"/><Relationship Id="rId14" Type="http://schemas.openxmlformats.org/officeDocument/2006/relationships/hyperlink" Target="http://es.wikipedia.org/wiki/Siglo_XVI" TargetMode="External"/><Relationship Id="rId22" Type="http://schemas.openxmlformats.org/officeDocument/2006/relationships/hyperlink" Target="http://es.wikipedia.org/wiki/Turbaco" TargetMode="External"/><Relationship Id="rId27" Type="http://schemas.openxmlformats.org/officeDocument/2006/relationships/hyperlink" Target="http://es.wikipedia.org/w/index.php?title=Clemencia_(Bol%C3%ADvar)&amp;action=edit&amp;redlink=1" TargetMode="External"/><Relationship Id="rId30" Type="http://schemas.openxmlformats.org/officeDocument/2006/relationships/hyperlink" Target="http://es.wikipedia.org/w/index.php?title=San_Etanislao_(Bol%C3%ADvar)&amp;action=edit&amp;redlink=1" TargetMode="External"/><Relationship Id="rId35" Type="http://schemas.openxmlformats.org/officeDocument/2006/relationships/hyperlink" Target="http://es.wikipedia.org/wiki/Unesco"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hyperlink" Target="http://es.wikipedia.org/wiki/Siglo_XVI" TargetMode="External"/><Relationship Id="rId13" Type="http://schemas.openxmlformats.org/officeDocument/2006/relationships/hyperlink" Target="http://es.wikipedia.org/wiki/1933" TargetMode="External"/><Relationship Id="rId18" Type="http://schemas.openxmlformats.org/officeDocument/2006/relationships/hyperlink" Target="http://es.wikipedia.org/w/index.php?title=Turbana_(Bol%C3%ADvar)&amp;action=edit&amp;redlink=1" TargetMode="External"/><Relationship Id="rId26" Type="http://schemas.openxmlformats.org/officeDocument/2006/relationships/hyperlink" Target="http://es.wikipedia.org/w/index.php?title=Villanueva_(Bol%C3%ADvar)&amp;action=edit&amp;redlink=1" TargetMode="External"/><Relationship Id="rId3" Type="http://schemas.openxmlformats.org/officeDocument/2006/relationships/hyperlink" Target="http://es.wikipedia.org/wiki/Lista_de_ciudades_de_Colombia" TargetMode="External"/><Relationship Id="rId21" Type="http://schemas.openxmlformats.org/officeDocument/2006/relationships/hyperlink" Target="http://es.wikipedia.org/w/index.php?title=Clemencia_(Bol%C3%ADvar)&amp;action=edit&amp;redlink=1" TargetMode="External"/><Relationship Id="rId7" Type="http://schemas.openxmlformats.org/officeDocument/2006/relationships/hyperlink" Target="http://es.wikipedia.org/wiki/Regi%C3%B3n_Caribe_(Colombia)" TargetMode="External"/><Relationship Id="rId12" Type="http://schemas.openxmlformats.org/officeDocument/2006/relationships/hyperlink" Target="http://es.wikipedia.org/wiki/Espa%C3%B1a" TargetMode="External"/><Relationship Id="rId17" Type="http://schemas.openxmlformats.org/officeDocument/2006/relationships/hyperlink" Target="http://es.wikipedia.org/wiki/Arjona_(Bol%C3%ADvar)" TargetMode="External"/><Relationship Id="rId25" Type="http://schemas.openxmlformats.org/officeDocument/2006/relationships/hyperlink" Target="http://es.wikipedia.org/w/index.php?title=Arenal_(Bol%C3%ADvar)&amp;action=edit&amp;redlink=1" TargetMode="External"/><Relationship Id="rId2" Type="http://schemas.openxmlformats.org/officeDocument/2006/relationships/notesSlide" Target="../notesSlides/notesSlide48.xml"/><Relationship Id="rId16" Type="http://schemas.openxmlformats.org/officeDocument/2006/relationships/hyperlink" Target="http://es.wikipedia.org/wiki/Turbaco" TargetMode="External"/><Relationship Id="rId20" Type="http://schemas.openxmlformats.org/officeDocument/2006/relationships/hyperlink" Target="http://es.wikipedia.org/wiki/Santa_Catalina_(Bol%C3%ADvar)" TargetMode="External"/><Relationship Id="rId29" Type="http://schemas.openxmlformats.org/officeDocument/2006/relationships/hyperlink" Target="http://es.wikipedia.org/wiki/Unesco" TargetMode="External"/><Relationship Id="rId1" Type="http://schemas.openxmlformats.org/officeDocument/2006/relationships/slideLayout" Target="../slideLayouts/slideLayout6.xml"/><Relationship Id="rId6" Type="http://schemas.openxmlformats.org/officeDocument/2006/relationships/hyperlink" Target="http://es.wikipedia.org/wiki/Mar_Caribe" TargetMode="External"/><Relationship Id="rId11" Type="http://schemas.openxmlformats.org/officeDocument/2006/relationships/hyperlink" Target="http://es.wikipedia.org/wiki/1811" TargetMode="External"/><Relationship Id="rId24" Type="http://schemas.openxmlformats.org/officeDocument/2006/relationships/hyperlink" Target="http://es.wikipedia.org/w/index.php?title=San_Etanislao_(Bol%C3%ADvar)&amp;action=edit&amp;redlink=1" TargetMode="External"/><Relationship Id="rId32" Type="http://schemas.openxmlformats.org/officeDocument/2006/relationships/hyperlink" Target="http://es.wikipedia.org/wiki/2007" TargetMode="External"/><Relationship Id="rId5" Type="http://schemas.openxmlformats.org/officeDocument/2006/relationships/hyperlink" Target="http://es.wikipedia.org/wiki/Distritos_de_Colombia" TargetMode="External"/><Relationship Id="rId15" Type="http://schemas.openxmlformats.org/officeDocument/2006/relationships/hyperlink" Target="http://es.wikipedia.org/wiki/Esfera_de_influencia" TargetMode="External"/><Relationship Id="rId23" Type="http://schemas.openxmlformats.org/officeDocument/2006/relationships/hyperlink" Target="http://es.wikipedia.org/w/index.php?title=Mahates_(Bol%C3%ADvar)&amp;action=edit&amp;redlink=1" TargetMode="External"/><Relationship Id="rId28" Type="http://schemas.openxmlformats.org/officeDocument/2006/relationships/hyperlink" Target="http://es.wikipedia.org/wiki/1959" TargetMode="External"/><Relationship Id="rId10" Type="http://schemas.openxmlformats.org/officeDocument/2006/relationships/hyperlink" Target="http://es.wikipedia.org/wiki/11_de_noviembre" TargetMode="External"/><Relationship Id="rId19" Type="http://schemas.openxmlformats.org/officeDocument/2006/relationships/hyperlink" Target="http://es.wikipedia.org/w/index.php?title=Santa_Rosa(Bol%C3%ADvar)&amp;action=edit&amp;redlink=1" TargetMode="External"/><Relationship Id="rId31" Type="http://schemas.openxmlformats.org/officeDocument/2006/relationships/hyperlink" Target="http://es.wikipedia.org/wiki/1984" TargetMode="External"/><Relationship Id="rId4" Type="http://schemas.openxmlformats.org/officeDocument/2006/relationships/hyperlink" Target="http://es.wikipedia.org/wiki/1991" TargetMode="External"/><Relationship Id="rId9" Type="http://schemas.openxmlformats.org/officeDocument/2006/relationships/hyperlink" Target="http://es.wikipedia.org/wiki/%C3%89poca_hisp%C3%A1nica_(Colombia)" TargetMode="External"/><Relationship Id="rId14" Type="http://schemas.openxmlformats.org/officeDocument/2006/relationships/hyperlink" Target="http://es.wikipedia.org/wiki/Se%C3%B1orita_Colombia" TargetMode="External"/><Relationship Id="rId22" Type="http://schemas.openxmlformats.org/officeDocument/2006/relationships/hyperlink" Target="http://es.wikipedia.org/w/index.php?title=Mar%C3%ADa_La_Baja_(Bol%C3%ADvar)&amp;action=edit&amp;redlink=1" TargetMode="External"/><Relationship Id="rId27" Type="http://schemas.openxmlformats.org/officeDocument/2006/relationships/hyperlink" Target="http://es.wikipedia.org/wiki/Anexo:Patrimonio_Hist%C3%B3rico_y_Cultural_de_Colombia" TargetMode="External"/><Relationship Id="rId30" Type="http://schemas.openxmlformats.org/officeDocument/2006/relationships/hyperlink" Target="http://es.wikipedia.org/wiki/Patrimonio_de_la_Humanidad"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tierramagna.com/servicios_ampliado.php?la=es&amp;id=4"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35.gif"/></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hyperlink" Target="http://elviajedellarete.blogspot.com/2011/07/francis-drake-el-corsario-ingles.html"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www.elguaridadegoyix.com/"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51.gif"/></Relationships>
</file>

<file path=ppt/slides/_rels/slide67.xml.rels><?xml version="1.0" encoding="UTF-8" standalone="yes"?>
<Relationships xmlns="http://schemas.openxmlformats.org/package/2006/relationships"><Relationship Id="rId8" Type="http://schemas.openxmlformats.org/officeDocument/2006/relationships/hyperlink" Target="http://es.wikipedia.org/wiki/Coral" TargetMode="External"/><Relationship Id="rId3" Type="http://schemas.openxmlformats.org/officeDocument/2006/relationships/hyperlink" Target="http://es.wikipedia.org/wiki/Colombiana" TargetMode="External"/><Relationship Id="rId7" Type="http://schemas.openxmlformats.org/officeDocument/2006/relationships/hyperlink" Target="http://es.wikipedia.org/wiki/Bol%C3%ADvar_(Colombia)" TargetMode="External"/><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hyperlink" Target="http://es.wikipedia.org/wiki/Cartagena_de_Indias" TargetMode="External"/><Relationship Id="rId5" Type="http://schemas.openxmlformats.org/officeDocument/2006/relationships/hyperlink" Target="http://es.wikipedia.org/wiki/Km%C2%B2" TargetMode="External"/><Relationship Id="rId4" Type="http://schemas.openxmlformats.org/officeDocument/2006/relationships/hyperlink" Target="http://es.wikipedia.org/wiki/Mar_Carib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hyperlink" Target="http://www.eluniversal.com.co/cartagena/economica/mincomercio-respalda-tres-macroproyectos-para-cartagena-27373"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r>
              <a:rPr lang="es-ES" dirty="0" smtClean="0"/>
              <a:t>1.3. MASTER </a:t>
            </a:r>
            <a:br>
              <a:rPr lang="es-ES" dirty="0" smtClean="0"/>
            </a:br>
            <a:endParaRPr lang="es-ES" dirty="0"/>
          </a:p>
        </p:txBody>
      </p:sp>
      <p:sp>
        <p:nvSpPr>
          <p:cNvPr id="3" name="2 Subtítulo"/>
          <p:cNvSpPr>
            <a:spLocks noGrp="1"/>
          </p:cNvSpPr>
          <p:nvPr>
            <p:ph type="subTitle" idx="1"/>
          </p:nvPr>
        </p:nvSpPr>
        <p:spPr>
          <a:solidFill>
            <a:srgbClr val="FFFF00"/>
          </a:solidFill>
        </p:spPr>
        <p:txBody>
          <a:bodyPr/>
          <a:lstStyle/>
          <a:p>
            <a:r>
              <a:rPr lang="es-ES" dirty="0" smtClean="0"/>
              <a:t>Discusión:  Manglares de Cartagena de Indias</a:t>
            </a:r>
            <a:endParaRPr lang="es-E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s-MX" sz="4000" b="1" smtClean="0">
                <a:solidFill>
                  <a:srgbClr val="FFFF00"/>
                </a:solidFill>
                <a:latin typeface="News Gothic MT"/>
              </a:rPr>
              <a:t>¿QUE ES UN MANGLAR?</a:t>
            </a:r>
            <a:endParaRPr lang="es-ES" smtClean="0"/>
          </a:p>
        </p:txBody>
      </p:sp>
      <p:sp>
        <p:nvSpPr>
          <p:cNvPr id="78851" name="Rectangle 5"/>
          <p:cNvSpPr>
            <a:spLocks noChangeArrowheads="1"/>
          </p:cNvSpPr>
          <p:nvPr/>
        </p:nvSpPr>
        <p:spPr bwMode="auto">
          <a:xfrm>
            <a:off x="685800" y="228600"/>
            <a:ext cx="7772400" cy="1219200"/>
          </a:xfrm>
          <a:prstGeom prst="rect">
            <a:avLst/>
          </a:prstGeom>
          <a:solidFill>
            <a:schemeClr val="accent1"/>
          </a:solidFill>
          <a:ln w="12700" cap="sq">
            <a:solidFill>
              <a:schemeClr val="tx1"/>
            </a:solidFill>
            <a:miter lim="800000"/>
            <a:headEnd type="none" w="sm" len="sm"/>
            <a:tailEnd type="none" w="sm" len="sm"/>
          </a:ln>
        </p:spPr>
        <p:txBody>
          <a:bodyPr wrap="none" anchor="ctr"/>
          <a:lstStyle/>
          <a:p>
            <a:r>
              <a:rPr lang="es-MX" sz="4000" b="1">
                <a:solidFill>
                  <a:srgbClr val="FFFF00"/>
                </a:solidFill>
                <a:latin typeface="News Gothic MT"/>
              </a:rPr>
              <a:t>¿QUE ES UN MANGLAR?</a:t>
            </a:r>
            <a:endParaRPr lang="es-CO" sz="4000" b="1">
              <a:solidFill>
                <a:srgbClr val="FFFF00"/>
              </a:solidFill>
              <a:latin typeface="News Gothic MT"/>
            </a:endParaRPr>
          </a:p>
          <a:p>
            <a:endParaRPr lang="es-ES"/>
          </a:p>
        </p:txBody>
      </p:sp>
      <p:pic>
        <p:nvPicPr>
          <p:cNvPr id="78852" name="Picture 6" descr="A:\FOTMNGL1"/>
          <p:cNvPicPr>
            <a:picLocks noGrp="1" noChangeAspect="1" noChangeArrowheads="1"/>
          </p:cNvPicPr>
          <p:nvPr>
            <p:ph type="clipArt" sz="half" idx="2"/>
          </p:nvPr>
        </p:nvPicPr>
        <p:blipFill>
          <a:blip r:embed="rId3"/>
          <a:srcRect/>
          <a:stretch>
            <a:fillRect/>
          </a:stretch>
        </p:blipFill>
        <p:spPr>
          <a:xfrm>
            <a:off x="4943475" y="1641475"/>
            <a:ext cx="3219450" cy="4454525"/>
          </a:xfrm>
        </p:spPr>
      </p:pic>
      <p:sp>
        <p:nvSpPr>
          <p:cNvPr id="99335" name="Text Box 7"/>
          <p:cNvSpPr txBox="1">
            <a:spLocks noChangeArrowheads="1"/>
          </p:cNvSpPr>
          <p:nvPr/>
        </p:nvSpPr>
        <p:spPr bwMode="auto">
          <a:xfrm>
            <a:off x="457200" y="1676400"/>
            <a:ext cx="4038600" cy="4911725"/>
          </a:xfrm>
          <a:prstGeom prst="rect">
            <a:avLst/>
          </a:prstGeom>
          <a:noFill/>
          <a:ln w="12700" cap="sq">
            <a:noFill/>
            <a:miter lim="800000"/>
            <a:headEnd type="none" w="sm" len="sm"/>
            <a:tailEnd type="none" w="sm" len="sm"/>
          </a:ln>
          <a:effectLst/>
        </p:spPr>
        <p:txBody>
          <a:bodyPr>
            <a:spAutoFit/>
          </a:bodyPr>
          <a:lstStyle/>
          <a:p>
            <a:pPr algn="just">
              <a:lnSpc>
                <a:spcPct val="90000"/>
              </a:lnSpc>
              <a:spcBef>
                <a:spcPct val="20000"/>
              </a:spcBef>
              <a:buClr>
                <a:schemeClr val="tx2"/>
              </a:buClr>
              <a:buSzPct val="75000"/>
              <a:buFont typeface="Wingdings" pitchFamily="2" charset="2"/>
              <a:buChar char="n"/>
              <a:defRPr/>
            </a:pPr>
            <a:r>
              <a:rPr lang="es-MX" sz="1400" b="1">
                <a:solidFill>
                  <a:srgbClr val="009900"/>
                </a:solidFill>
                <a:effectLst>
                  <a:outerShdw blurRad="38100" dist="38100" dir="2700000" algn="tl">
                    <a:srgbClr val="C0C0C0"/>
                  </a:outerShdw>
                </a:effectLst>
                <a:latin typeface="News Gothic MT" pitchFamily="34" charset="0"/>
              </a:rPr>
              <a:t>ES UN BOSQUE</a:t>
            </a:r>
            <a:r>
              <a:rPr lang="es-MX" sz="1400" b="1">
                <a:solidFill>
                  <a:srgbClr val="000000"/>
                </a:solidFill>
                <a:effectLst>
                  <a:outerShdw blurRad="38100" dist="38100" dir="2700000" algn="tl">
                    <a:srgbClr val="C0C0C0"/>
                  </a:outerShdw>
                </a:effectLst>
                <a:latin typeface="News Gothic MT" pitchFamily="34" charset="0"/>
              </a:rPr>
              <a:t> CARACTERIZADO POR UBICARSE EN  LITORALES DE SUELO PLANO  Y AGUAS RELATIVAMENTE TRANQUILAS Y QUE SOLO SE ENCUENTRAN EN LA LINEA ECUATORIAL DEL MUNDO ASOCIADOS A LOS ARRECIFES DE CORAL. SE ENCUENTRAN EN LAS CIÉNAGAS, ESTUARIOS, BAHIAS Y ENSENADAS</a:t>
            </a:r>
          </a:p>
          <a:p>
            <a:pPr algn="just">
              <a:lnSpc>
                <a:spcPct val="90000"/>
              </a:lnSpc>
              <a:spcBef>
                <a:spcPct val="20000"/>
              </a:spcBef>
              <a:buClr>
                <a:schemeClr val="tx2"/>
              </a:buClr>
              <a:buSzPct val="75000"/>
              <a:buFont typeface="Wingdings" pitchFamily="2" charset="2"/>
              <a:buChar char="n"/>
              <a:defRPr/>
            </a:pPr>
            <a:endParaRPr lang="es-MX" sz="1400" b="1">
              <a:solidFill>
                <a:srgbClr val="000000"/>
              </a:solidFill>
              <a:effectLst>
                <a:outerShdw blurRad="38100" dist="38100" dir="2700000" algn="tl">
                  <a:srgbClr val="C0C0C0"/>
                </a:outerShdw>
              </a:effectLst>
              <a:latin typeface="News Gothic MT" pitchFamily="34" charset="0"/>
            </a:endParaRPr>
          </a:p>
          <a:p>
            <a:pPr algn="just">
              <a:spcBef>
                <a:spcPct val="20000"/>
              </a:spcBef>
              <a:buClr>
                <a:schemeClr val="tx2"/>
              </a:buClr>
              <a:buSzPct val="75000"/>
              <a:buFont typeface="Wingdings" pitchFamily="2" charset="2"/>
              <a:buChar char="n"/>
              <a:defRPr/>
            </a:pPr>
            <a:r>
              <a:rPr lang="es-MX" sz="1400" b="1">
                <a:solidFill>
                  <a:srgbClr val="009900"/>
                </a:solidFill>
                <a:effectLst>
                  <a:outerShdw blurRad="38100" dist="38100" dir="2700000" algn="tl">
                    <a:srgbClr val="C0C0C0"/>
                  </a:outerShdw>
                </a:effectLst>
                <a:latin typeface="News Gothic MT" pitchFamily="34" charset="0"/>
              </a:rPr>
              <a:t>ES UN ECOSISTEMA</a:t>
            </a:r>
            <a:r>
              <a:rPr lang="es-MX" sz="1400" b="1">
                <a:solidFill>
                  <a:srgbClr val="000000"/>
                </a:solidFill>
                <a:effectLst>
                  <a:outerShdw blurRad="38100" dist="38100" dir="2700000" algn="tl">
                    <a:srgbClr val="C0C0C0"/>
                  </a:outerShdw>
                </a:effectLst>
                <a:latin typeface="News Gothic MT" pitchFamily="34" charset="0"/>
              </a:rPr>
              <a:t> </a:t>
            </a:r>
            <a:r>
              <a:rPr lang="es-MX" sz="1400" b="1">
                <a:solidFill>
                  <a:srgbClr val="009900"/>
                </a:solidFill>
                <a:effectLst>
                  <a:outerShdw blurRad="38100" dist="38100" dir="2700000" algn="tl">
                    <a:srgbClr val="C0C0C0"/>
                  </a:outerShdw>
                </a:effectLst>
                <a:latin typeface="News Gothic MT" pitchFamily="34" charset="0"/>
              </a:rPr>
              <a:t>DE ALTA PRODUCTIVIDAD</a:t>
            </a:r>
            <a:r>
              <a:rPr lang="es-MX" sz="1400" b="1">
                <a:solidFill>
                  <a:srgbClr val="000000"/>
                </a:solidFill>
                <a:effectLst>
                  <a:outerShdw blurRad="38100" dist="38100" dir="2700000" algn="tl">
                    <a:srgbClr val="C0C0C0"/>
                  </a:outerShdw>
                </a:effectLst>
                <a:latin typeface="News Gothic MT" pitchFamily="34" charset="0"/>
              </a:rPr>
              <a:t> DE VIDA, CRIADERO DE PECES, CRUSTÁCEOS Y MOLUSCOS, CASA DE AVES, MAMIFEROS REPTILES.</a:t>
            </a:r>
          </a:p>
          <a:p>
            <a:pPr algn="just">
              <a:spcBef>
                <a:spcPct val="20000"/>
              </a:spcBef>
              <a:buClr>
                <a:schemeClr val="tx2"/>
              </a:buClr>
              <a:buSzPct val="75000"/>
              <a:buFont typeface="Wingdings" pitchFamily="2" charset="2"/>
              <a:buChar char="n"/>
              <a:defRPr/>
            </a:pPr>
            <a:endParaRPr lang="es-MX" sz="1400" b="1">
              <a:solidFill>
                <a:srgbClr val="000000"/>
              </a:solidFill>
              <a:effectLst>
                <a:outerShdw blurRad="38100" dist="38100" dir="2700000" algn="tl">
                  <a:srgbClr val="C0C0C0"/>
                </a:outerShdw>
              </a:effectLst>
              <a:latin typeface="News Gothic MT" pitchFamily="34" charset="0"/>
            </a:endParaRPr>
          </a:p>
          <a:p>
            <a:pPr algn="just">
              <a:spcBef>
                <a:spcPct val="20000"/>
              </a:spcBef>
              <a:buClr>
                <a:schemeClr val="tx2"/>
              </a:buClr>
              <a:buSzPct val="75000"/>
              <a:buFont typeface="Wingdings" pitchFamily="2" charset="2"/>
              <a:buChar char="n"/>
              <a:defRPr/>
            </a:pPr>
            <a:r>
              <a:rPr lang="es-MX" sz="1400" b="1">
                <a:solidFill>
                  <a:srgbClr val="009900"/>
                </a:solidFill>
                <a:effectLst>
                  <a:outerShdw blurRad="38100" dist="38100" dir="2700000" algn="tl">
                    <a:srgbClr val="C0C0C0"/>
                  </a:outerShdw>
                </a:effectLst>
                <a:latin typeface="News Gothic MT" pitchFamily="34" charset="0"/>
              </a:rPr>
              <a:t>ES UN EXPORTADOR DE MATERIA ORGÁNICA</a:t>
            </a:r>
            <a:r>
              <a:rPr lang="es-MX" sz="1400" b="1">
                <a:solidFill>
                  <a:srgbClr val="000000"/>
                </a:solidFill>
                <a:effectLst>
                  <a:outerShdw blurRad="38100" dist="38100" dir="2700000" algn="tl">
                    <a:srgbClr val="C0C0C0"/>
                  </a:outerShdw>
                </a:effectLst>
                <a:latin typeface="News Gothic MT" pitchFamily="34" charset="0"/>
              </a:rPr>
              <a:t> LA QUE SE ENCAUSA HACIA EL MAR, EN DONDE ES  ESCASA Y POR LO TANTO VITAL PARA LA REPRODUCCION DE LA VIDA.</a:t>
            </a:r>
            <a:endParaRPr lang="es-ES" sz="2800" b="1">
              <a:solidFill>
                <a:srgbClr val="000000"/>
              </a:solidFill>
              <a:effectLst>
                <a:outerShdw blurRad="38100" dist="38100" dir="2700000" algn="tl">
                  <a:srgbClr val="C0C0C0"/>
                </a:outerShdw>
              </a:effectLst>
              <a:latin typeface="News Gothic MT" pitchFamily="34" charset="0"/>
            </a:endParaRPr>
          </a:p>
          <a:p>
            <a:pPr>
              <a:spcBef>
                <a:spcPct val="50000"/>
              </a:spcBef>
              <a:defRPr/>
            </a:pPr>
            <a:endParaRPr lang="es-E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762000" y="2209800"/>
            <a:ext cx="7772400" cy="1676400"/>
          </a:xfrm>
        </p:spPr>
        <p:txBody>
          <a:bodyPr/>
          <a:lstStyle/>
          <a:p>
            <a:r>
              <a:rPr lang="es-ES" sz="6600" smtClean="0"/>
              <a:t>ANTES, AHORA Y DESPUÉS</a:t>
            </a:r>
          </a:p>
        </p:txBody>
      </p:sp>
      <p:pic>
        <p:nvPicPr>
          <p:cNvPr id="79875"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0180" name="Rectangle 4"/>
          <p:cNvSpPr>
            <a:spLocks noChangeArrowheads="1"/>
          </p:cNvSpPr>
          <p:nvPr/>
        </p:nvSpPr>
        <p:spPr bwMode="auto">
          <a:xfrm>
            <a:off x="684213" y="2895600"/>
            <a:ext cx="7775575" cy="769938"/>
          </a:xfrm>
          <a:prstGeom prst="rect">
            <a:avLst/>
          </a:prstGeom>
          <a:noFill/>
          <a:ln w="12700" cap="sq">
            <a:noFill/>
            <a:miter lim="800000"/>
            <a:headEnd type="none" w="sm" len="sm"/>
            <a:tailEnd type="none" w="sm" len="sm"/>
          </a:ln>
          <a:effectLst/>
        </p:spPr>
        <p:txBody>
          <a:bodyPr>
            <a:spAutoFit/>
          </a:bodyPr>
          <a:lstStyle/>
          <a:p>
            <a:pPr>
              <a:defRPr/>
            </a:pPr>
            <a:r>
              <a:rPr lang="es-ES" sz="4400" b="1">
                <a:solidFill>
                  <a:srgbClr val="FFFF00"/>
                </a:solidFill>
                <a:effectLst>
                  <a:outerShdw blurRad="38100" dist="38100" dir="2700000" algn="tl">
                    <a:srgbClr val="C0C0C0"/>
                  </a:outerShdw>
                </a:effectLst>
              </a:rPr>
              <a:t>ANTES, AHORA Y DESPUES</a:t>
            </a:r>
            <a:endParaRPr lang="es-ES" sz="6600" b="1">
              <a:solidFill>
                <a:srgbClr val="FFFF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p:cTn id="7" dur="5000" fill="hold"/>
                                        <p:tgtEl>
                                          <p:spTgt spid="50178"/>
                                        </p:tgtEl>
                                        <p:attrNameLst>
                                          <p:attrName>ppt_w</p:attrName>
                                        </p:attrNameLst>
                                      </p:cBhvr>
                                      <p:tavLst>
                                        <p:tav tm="0" fmla="#ppt_w*sin(2.5*pi*$)">
                                          <p:val>
                                            <p:fltVal val="0"/>
                                          </p:val>
                                        </p:tav>
                                        <p:tav tm="100000">
                                          <p:val>
                                            <p:fltVal val="1"/>
                                          </p:val>
                                        </p:tav>
                                      </p:tavLst>
                                    </p:anim>
                                    <p:anim calcmode="lin" valueType="num">
                                      <p:cBhvr>
                                        <p:cTn id="8" dur="5000" fill="hold"/>
                                        <p:tgtEl>
                                          <p:spTgt spid="5017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0180"/>
                                        </p:tgtEl>
                                        <p:attrNameLst>
                                          <p:attrName>style.visibility</p:attrName>
                                        </p:attrNameLst>
                                      </p:cBhvr>
                                      <p:to>
                                        <p:strVal val="visible"/>
                                      </p:to>
                                    </p:set>
                                    <p:anim calcmode="lin" valueType="num">
                                      <p:cBhvr>
                                        <p:cTn id="13" dur="5000" fill="hold"/>
                                        <p:tgtEl>
                                          <p:spTgt spid="50180"/>
                                        </p:tgtEl>
                                        <p:attrNameLst>
                                          <p:attrName>ppt_w</p:attrName>
                                        </p:attrNameLst>
                                      </p:cBhvr>
                                      <p:tavLst>
                                        <p:tav tm="0" fmla="#ppt_w*sin(2.5*pi*$)">
                                          <p:val>
                                            <p:fltVal val="0"/>
                                          </p:val>
                                        </p:tav>
                                        <p:tav tm="100000">
                                          <p:val>
                                            <p:fltVal val="1"/>
                                          </p:val>
                                        </p:tav>
                                      </p:tavLst>
                                    </p:anim>
                                    <p:anim calcmode="lin" valueType="num">
                                      <p:cBhvr>
                                        <p:cTn id="14" dur="5000" fill="hold"/>
                                        <p:tgtEl>
                                          <p:spTgt spid="5018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utoUpdateAnimBg="0"/>
      <p:bldP spid="5018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026" descr="A:\!FOTOAE~.JP0"/>
          <p:cNvPicPr>
            <a:picLocks noChangeAspect="1" noChangeArrowheads="1"/>
          </p:cNvPicPr>
          <p:nvPr/>
        </p:nvPicPr>
        <p:blipFill>
          <a:blip r:embed="rId3"/>
          <a:srcRect/>
          <a:stretch>
            <a:fillRect/>
          </a:stretch>
        </p:blipFill>
        <p:spPr bwMode="auto">
          <a:xfrm>
            <a:off x="0" y="0"/>
            <a:ext cx="9906000" cy="6858000"/>
          </a:xfrm>
          <a:prstGeom prst="rect">
            <a:avLst/>
          </a:prstGeom>
          <a:noFill/>
          <a:ln w="57150">
            <a:solidFill>
              <a:schemeClr val="tx1"/>
            </a:solidFill>
            <a:miter lim="800000"/>
            <a:headEnd/>
            <a:tailEnd/>
          </a:ln>
          <a:effectLst>
            <a:outerShdw dist="35921" dir="2700000" algn="ctr" rotWithShape="0">
              <a:srgbClr val="005800"/>
            </a:outerShdw>
          </a:effectLst>
        </p:spPr>
      </p:pic>
      <p:sp>
        <p:nvSpPr>
          <p:cNvPr id="92163" name="Comment 1027"/>
          <p:cNvSpPr>
            <a:spLocks noChangeArrowheads="1"/>
          </p:cNvSpPr>
          <p:nvPr/>
        </p:nvSpPr>
        <p:spPr bwMode="auto">
          <a:xfrm>
            <a:off x="4648200" y="5257800"/>
            <a:ext cx="4953000" cy="892175"/>
          </a:xfrm>
          <a:prstGeom prst="rect">
            <a:avLst/>
          </a:prstGeom>
          <a:solidFill>
            <a:srgbClr val="FCFDC6"/>
          </a:solidFill>
          <a:ln w="12700" cap="sq">
            <a:solidFill>
              <a:schemeClr val="tx1"/>
            </a:solidFill>
            <a:miter lim="800000"/>
            <a:headEnd type="none" w="sm" len="sm"/>
            <a:tailEnd type="none" w="sm" len="sm"/>
          </a:ln>
          <a:effectLst>
            <a:outerShdw dist="107763" dir="2700000" algn="ctr" rotWithShape="0">
              <a:schemeClr val="bg2"/>
            </a:outerShdw>
          </a:effectLst>
        </p:spPr>
        <p:txBody>
          <a:bodyPr>
            <a:spAutoFit/>
          </a:bodyPr>
          <a:lstStyle/>
          <a:p>
            <a:pPr>
              <a:spcBef>
                <a:spcPct val="50000"/>
              </a:spcBef>
              <a:defRPr/>
            </a:pPr>
            <a:r>
              <a:rPr lang="es-ES_tradnl" sz="1600" b="1">
                <a:solidFill>
                  <a:srgbClr val="009900"/>
                </a:solidFill>
                <a:latin typeface="Arial" charset="0"/>
              </a:rPr>
              <a:t>CARTAGENA DE INDIAS</a:t>
            </a:r>
          </a:p>
          <a:p>
            <a:pPr>
              <a:spcBef>
                <a:spcPct val="50000"/>
              </a:spcBef>
              <a:defRPr/>
            </a:pPr>
            <a:r>
              <a:rPr lang="es-ES_tradnl" sz="1600" b="1">
                <a:solidFill>
                  <a:srgbClr val="FF3300"/>
                </a:solidFill>
                <a:latin typeface="Arial" charset="0"/>
              </a:rPr>
              <a:t>La pobreza ronda  Tierra Bomba y las ciénagas. </a:t>
            </a:r>
            <a:r>
              <a:rPr lang="es-ES_tradnl" sz="1200">
                <a:solidFill>
                  <a:srgbClr val="000000"/>
                </a:solidFill>
                <a:latin typeface="Arial" charset="0"/>
              </a:rPr>
              <a:t>Fuente: Damarema.</a:t>
            </a:r>
            <a:endParaRPr lang="es-ES_tradnl" sz="1600">
              <a:solidFill>
                <a:srgbClr val="000000"/>
              </a:solidFill>
              <a:latin typeface="Arial" charset="0"/>
            </a:endParaRPr>
          </a:p>
        </p:txBody>
      </p:sp>
      <p:sp>
        <p:nvSpPr>
          <p:cNvPr id="80900" name="Rectangle 1028"/>
          <p:cNvSpPr>
            <a:spLocks noGrp="1" noChangeArrowheads="1"/>
          </p:cNvSpPr>
          <p:nvPr>
            <p:ph type="title" idx="4294967295"/>
          </p:nvPr>
        </p:nvSpPr>
        <p:spPr/>
        <p:txBody>
          <a:bodyPr/>
          <a:lstStyle/>
          <a:p>
            <a:r>
              <a:rPr lang="es-ES" smtClean="0"/>
              <a:t>CIENAGAS EN CARTAGENA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7108" name="Comment 4"/>
          <p:cNvSpPr>
            <a:spLocks noChangeArrowheads="1"/>
          </p:cNvSpPr>
          <p:nvPr/>
        </p:nvSpPr>
        <p:spPr bwMode="auto">
          <a:xfrm>
            <a:off x="5943600" y="6096000"/>
            <a:ext cx="2965450" cy="338138"/>
          </a:xfrm>
          <a:prstGeom prst="rect">
            <a:avLst/>
          </a:prstGeom>
          <a:solidFill>
            <a:srgbClr val="FCFDC6"/>
          </a:solidFill>
          <a:ln w="12700" cap="sq">
            <a:solidFill>
              <a:schemeClr val="tx1"/>
            </a:solidFill>
            <a:miter lim="800000"/>
            <a:headEnd type="none" w="sm" len="sm"/>
            <a:tailEnd type="none" w="sm" len="sm"/>
          </a:ln>
          <a:effectLst>
            <a:outerShdw dist="107763" dir="2700000" algn="ctr" rotWithShape="0">
              <a:schemeClr val="bg2"/>
            </a:outerShdw>
          </a:effectLst>
        </p:spPr>
        <p:txBody>
          <a:bodyPr wrap="none">
            <a:spAutoFit/>
          </a:bodyPr>
          <a:lstStyle/>
          <a:p>
            <a:pPr>
              <a:spcBef>
                <a:spcPct val="50000"/>
              </a:spcBef>
              <a:defRPr/>
            </a:pPr>
            <a:r>
              <a:rPr lang="es-ES_tradnl" sz="1600" b="1">
                <a:solidFill>
                  <a:srgbClr val="009900"/>
                </a:solidFill>
                <a:latin typeface="Arial" charset="0"/>
              </a:rPr>
              <a:t>Vista parcial de las ciénagas</a:t>
            </a:r>
          </a:p>
        </p:txBody>
      </p:sp>
      <p:sp>
        <p:nvSpPr>
          <p:cNvPr id="81924" name="Rectangle 5"/>
          <p:cNvSpPr>
            <a:spLocks noGrp="1" noChangeArrowheads="1"/>
          </p:cNvSpPr>
          <p:nvPr>
            <p:ph type="title" idx="4294967295"/>
          </p:nvPr>
        </p:nvSpPr>
        <p:spPr/>
        <p:txBody>
          <a:bodyPr/>
          <a:lstStyle/>
          <a:p>
            <a:r>
              <a:rPr lang="es-ES" smtClean="0"/>
              <a:t>DETALLE CIENAGAS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p:cNvPicPr>
            <a:picLocks noGrp="1" noChangeAspect="1" noChangeArrowheads="1"/>
          </p:cNvPicPr>
          <p:nvPr>
            <p:ph type="clipArt" sz="half" idx="2"/>
          </p:nvPr>
        </p:nvPicPr>
        <p:blipFill>
          <a:blip r:embed="rId3">
            <a:lum bright="20000" contrast="20000"/>
          </a:blip>
          <a:srcRect/>
          <a:stretch>
            <a:fillRect/>
          </a:stretch>
        </p:blipFill>
        <p:spPr>
          <a:xfrm>
            <a:off x="533400" y="152400"/>
            <a:ext cx="8305800" cy="6453188"/>
          </a:xfrm>
        </p:spPr>
      </p:pic>
      <p:sp>
        <p:nvSpPr>
          <p:cNvPr id="82947" name="Rectangle 2"/>
          <p:cNvSpPr>
            <a:spLocks noGrp="1" noChangeArrowheads="1"/>
          </p:cNvSpPr>
          <p:nvPr>
            <p:ph type="title"/>
          </p:nvPr>
        </p:nvSpPr>
        <p:spPr>
          <a:xfrm>
            <a:off x="609600" y="228600"/>
            <a:ext cx="7467600" cy="533400"/>
          </a:xfrm>
        </p:spPr>
        <p:txBody>
          <a:bodyPr/>
          <a:lstStyle/>
          <a:p>
            <a:pPr algn="l"/>
            <a:r>
              <a:rPr lang="es-ES" b="1" smtClean="0"/>
              <a:t>DESPENSA</a:t>
            </a:r>
            <a:r>
              <a:rPr lang="es-ES" smtClean="0"/>
              <a:t> </a:t>
            </a:r>
            <a:r>
              <a:rPr lang="es-ES" b="1" smtClean="0"/>
              <a:t>PRODUCTIVA</a:t>
            </a:r>
          </a:p>
        </p:txBody>
      </p:sp>
      <p:sp>
        <p:nvSpPr>
          <p:cNvPr id="29703" name="Text Box 7"/>
          <p:cNvSpPr txBox="1">
            <a:spLocks noChangeArrowheads="1"/>
          </p:cNvSpPr>
          <p:nvPr/>
        </p:nvSpPr>
        <p:spPr bwMode="auto">
          <a:xfrm>
            <a:off x="1828800" y="1828800"/>
            <a:ext cx="6934200" cy="523875"/>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s-MX" sz="1400" b="1">
                <a:solidFill>
                  <a:srgbClr val="000099"/>
                </a:solidFill>
                <a:effectLst>
                  <a:outerShdw blurRad="38100" dist="38100" dir="2700000" algn="tl">
                    <a:srgbClr val="C0C0C0"/>
                  </a:outerShdw>
                </a:effectLst>
                <a:latin typeface="News Gothic MT" pitchFamily="34" charset="0"/>
              </a:rPr>
              <a:t>LAS CIÉNAGAS  DE LA VIRGEN Y DE JUAN POLO </a:t>
            </a:r>
            <a:r>
              <a:rPr lang="es-MX" sz="1400" b="1">
                <a:solidFill>
                  <a:srgbClr val="000099"/>
                </a:solidFill>
                <a:latin typeface="News Gothic MT" pitchFamily="34" charset="0"/>
              </a:rPr>
              <a:t>TIENEN UN CONSIDERABLE VALOR COMO  DESPENSAS PRODUCTIVAS  DE CARTAGENA DE INDIAS</a:t>
            </a:r>
            <a:endParaRPr lang="es-ES" sz="1400" b="1">
              <a:solidFill>
                <a:srgbClr val="000099"/>
              </a:solidFill>
              <a:latin typeface="News Gothic MT"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a:xfrm>
            <a:off x="762000" y="1905000"/>
            <a:ext cx="7543800" cy="2971800"/>
          </a:xfrm>
          <a:solidFill>
            <a:schemeClr val="accent1"/>
          </a:solidFill>
          <a:ln w="12700" cap="sq">
            <a:solidFill>
              <a:schemeClr val="tx1"/>
            </a:solidFill>
            <a:headEnd type="none" w="sm" len="sm"/>
            <a:tailEnd type="none" w="sm" len="sm"/>
          </a:ln>
        </p:spPr>
        <p:txBody>
          <a:bodyPr/>
          <a:lstStyle/>
          <a:p>
            <a:pPr>
              <a:defRPr/>
            </a:pPr>
            <a:r>
              <a:rPr lang="es-ES" sz="6000">
                <a:effectLst>
                  <a:outerShdw blurRad="38100" dist="38100" dir="2700000" algn="tl">
                    <a:srgbClr val="000000"/>
                  </a:outerShdw>
                </a:effectLst>
              </a:rPr>
              <a:t>CIENAGAS VIRGEN Y JUAN POLO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p:cTn id="7" dur="5000" fill="hold"/>
                                        <p:tgtEl>
                                          <p:spTgt spid="44036"/>
                                        </p:tgtEl>
                                        <p:attrNameLst>
                                          <p:attrName>ppt_w</p:attrName>
                                        </p:attrNameLst>
                                      </p:cBhvr>
                                      <p:tavLst>
                                        <p:tav tm="0" fmla="#ppt_w*sin(2.5*pi*$)">
                                          <p:val>
                                            <p:fltVal val="0"/>
                                          </p:val>
                                        </p:tav>
                                        <p:tav tm="100000">
                                          <p:val>
                                            <p:fltVal val="1"/>
                                          </p:val>
                                        </p:tav>
                                      </p:tavLst>
                                    </p:anim>
                                    <p:anim calcmode="lin" valueType="num">
                                      <p:cBhvr>
                                        <p:cTn id="8" dur="5000" fill="hold"/>
                                        <p:tgtEl>
                                          <p:spTgt spid="440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0"/>
          <a:ext cx="9372600" cy="7029450"/>
        </p:xfrm>
        <a:graphic>
          <a:graphicData uri="http://schemas.openxmlformats.org/presentationml/2006/ole">
            <p:oleObj spid="_x0000_s1026" name="Diapositiva" r:id="rId4" imgW="4572000" imgH="3429000" progId="PowerPoint.Slide.8">
              <p:embed/>
            </p:oleObj>
          </a:graphicData>
        </a:graphic>
      </p:graphicFrame>
      <p:sp>
        <p:nvSpPr>
          <p:cNvPr id="2051" name="Text Box 1027"/>
          <p:cNvSpPr txBox="1">
            <a:spLocks noChangeArrowheads="1"/>
          </p:cNvSpPr>
          <p:nvPr/>
        </p:nvSpPr>
        <p:spPr bwMode="auto">
          <a:xfrm>
            <a:off x="1066800" y="5334000"/>
            <a:ext cx="6172200" cy="461963"/>
          </a:xfrm>
          <a:prstGeom prst="rect">
            <a:avLst/>
          </a:prstGeom>
          <a:noFill/>
          <a:ln w="12700" cap="sq">
            <a:noFill/>
            <a:miter lim="800000"/>
            <a:headEnd type="none" w="sm" len="sm"/>
            <a:tailEnd type="none" w="sm" len="sm"/>
          </a:ln>
        </p:spPr>
        <p:txBody>
          <a:bodyPr>
            <a:spAutoFit/>
          </a:bodyPr>
          <a:lstStyle/>
          <a:p>
            <a:pPr>
              <a:spcBef>
                <a:spcPct val="50000"/>
              </a:spcBef>
            </a:pPr>
            <a:r>
              <a:rPr lang="es-ES">
                <a:solidFill>
                  <a:schemeClr val="tx2"/>
                </a:solidFill>
              </a:rPr>
              <a:t>Poblamiento de  los pobres en áreas de bajamar</a:t>
            </a:r>
          </a:p>
        </p:txBody>
      </p:sp>
      <p:sp>
        <p:nvSpPr>
          <p:cNvPr id="2052" name="Text Box 1028"/>
          <p:cNvSpPr txBox="1">
            <a:spLocks noChangeArrowheads="1"/>
          </p:cNvSpPr>
          <p:nvPr/>
        </p:nvSpPr>
        <p:spPr bwMode="auto">
          <a:xfrm>
            <a:off x="2041525" y="1489075"/>
            <a:ext cx="184150" cy="461963"/>
          </a:xfrm>
          <a:prstGeom prst="rect">
            <a:avLst/>
          </a:prstGeom>
          <a:noFill/>
          <a:ln w="12700" cap="sq">
            <a:noFill/>
            <a:miter lim="800000"/>
            <a:headEnd type="none" w="sm" len="sm"/>
            <a:tailEnd type="none" w="sm" len="sm"/>
          </a:ln>
        </p:spPr>
        <p:txBody>
          <a:bodyPr wrap="none">
            <a:spAutoFit/>
          </a:bodyPr>
          <a:lstStyle/>
          <a:p>
            <a:endParaRPr lang="es-ES"/>
          </a:p>
        </p:txBody>
      </p:sp>
      <p:sp>
        <p:nvSpPr>
          <p:cNvPr id="2053" name="Rectangle 1029"/>
          <p:cNvSpPr>
            <a:spLocks noGrp="1" noChangeArrowheads="1"/>
          </p:cNvSpPr>
          <p:nvPr>
            <p:ph type="title" idx="4294967295"/>
          </p:nvPr>
        </p:nvSpPr>
        <p:spPr/>
        <p:txBody>
          <a:bodyPr/>
          <a:lstStyle/>
          <a:p>
            <a:r>
              <a:rPr lang="es-ES" smtClean="0"/>
              <a:t>POBLAMIENTO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026"/>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4995" name="Text Box 1027"/>
          <p:cNvSpPr txBox="1">
            <a:spLocks noChangeArrowheads="1"/>
          </p:cNvSpPr>
          <p:nvPr/>
        </p:nvSpPr>
        <p:spPr bwMode="auto">
          <a:xfrm>
            <a:off x="0" y="4953000"/>
            <a:ext cx="3962400" cy="1384300"/>
          </a:xfrm>
          <a:prstGeom prst="rect">
            <a:avLst/>
          </a:prstGeom>
          <a:noFill/>
          <a:ln w="12700" cap="sq">
            <a:noFill/>
            <a:miter lim="800000"/>
            <a:headEnd type="none" w="sm" len="sm"/>
            <a:tailEnd type="none" w="sm" len="sm"/>
          </a:ln>
        </p:spPr>
        <p:txBody>
          <a:bodyPr>
            <a:spAutoFit/>
          </a:bodyPr>
          <a:lstStyle/>
          <a:p>
            <a:pPr>
              <a:spcBef>
                <a:spcPct val="50000"/>
              </a:spcBef>
            </a:pPr>
            <a:r>
              <a:rPr lang="es-ES" b="1">
                <a:solidFill>
                  <a:srgbClr val="FFFF00"/>
                </a:solidFill>
              </a:rPr>
              <a:t>No se trata de un problema de tierras...</a:t>
            </a:r>
          </a:p>
          <a:p>
            <a:pPr>
              <a:spcBef>
                <a:spcPct val="50000"/>
              </a:spcBef>
            </a:pPr>
            <a:endParaRPr lang="es-ES"/>
          </a:p>
        </p:txBody>
      </p:sp>
      <p:sp>
        <p:nvSpPr>
          <p:cNvPr id="84996" name="Rectangle 1028"/>
          <p:cNvSpPr>
            <a:spLocks noGrp="1" noChangeArrowheads="1"/>
          </p:cNvSpPr>
          <p:nvPr>
            <p:ph type="title" idx="4294967295"/>
          </p:nvPr>
        </p:nvSpPr>
        <p:spPr/>
        <p:txBody>
          <a:bodyPr/>
          <a:lstStyle/>
          <a:p>
            <a:r>
              <a:rPr lang="es-ES" smtClean="0"/>
              <a:t>NO ES UN PROBLEMA DE TIERRAS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05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6019" name="Text Box 2051"/>
          <p:cNvSpPr txBox="1">
            <a:spLocks noChangeArrowheads="1"/>
          </p:cNvSpPr>
          <p:nvPr/>
        </p:nvSpPr>
        <p:spPr bwMode="auto">
          <a:xfrm>
            <a:off x="838200" y="4572000"/>
            <a:ext cx="3810000" cy="1384300"/>
          </a:xfrm>
          <a:prstGeom prst="rect">
            <a:avLst/>
          </a:prstGeom>
          <a:noFill/>
          <a:ln w="12700" cap="sq">
            <a:noFill/>
            <a:miter lim="800000"/>
            <a:headEnd type="none" w="sm" len="sm"/>
            <a:tailEnd type="none" w="sm" len="sm"/>
          </a:ln>
        </p:spPr>
        <p:txBody>
          <a:bodyPr>
            <a:spAutoFit/>
          </a:bodyPr>
          <a:lstStyle/>
          <a:p>
            <a:pPr>
              <a:spcBef>
                <a:spcPct val="50000"/>
              </a:spcBef>
            </a:pPr>
            <a:r>
              <a:rPr lang="es-ES" b="1">
                <a:solidFill>
                  <a:srgbClr val="FFFF00"/>
                </a:solidFill>
              </a:rPr>
              <a:t>Es un tema de  Seguridad Alimentaria y desarrollo</a:t>
            </a:r>
          </a:p>
          <a:p>
            <a:pPr>
              <a:spcBef>
                <a:spcPct val="50000"/>
              </a:spcBef>
            </a:pPr>
            <a:endParaRPr lang="es-ES"/>
          </a:p>
        </p:txBody>
      </p:sp>
      <p:sp>
        <p:nvSpPr>
          <p:cNvPr id="86020" name="Rectangle 2052"/>
          <p:cNvSpPr>
            <a:spLocks noGrp="1" noChangeArrowheads="1"/>
          </p:cNvSpPr>
          <p:nvPr>
            <p:ph type="title" idx="4294967295"/>
          </p:nvPr>
        </p:nvSpPr>
        <p:spPr/>
        <p:txBody>
          <a:bodyPr/>
          <a:lstStyle/>
          <a:p>
            <a:r>
              <a:rPr lang="es-ES" smtClean="0"/>
              <a:t>SEGURIDAD ALIMENTARIA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0"/>
          <a:ext cx="9144000" cy="6858000"/>
        </p:xfrm>
        <a:graphic>
          <a:graphicData uri="http://schemas.openxmlformats.org/presentationml/2006/ole">
            <p:oleObj spid="_x0000_s2050" name="Diapositiva" r:id="rId4" imgW="4572000" imgH="3429000" progId="PowerPoint.Slide.8">
              <p:embed/>
            </p:oleObj>
          </a:graphicData>
        </a:graphic>
      </p:graphicFrame>
      <p:sp>
        <p:nvSpPr>
          <p:cNvPr id="3075" name="Rectangle 3076"/>
          <p:cNvSpPr>
            <a:spLocks noGrp="1" noChangeArrowheads="1"/>
          </p:cNvSpPr>
          <p:nvPr>
            <p:ph type="title" idx="4294967295"/>
          </p:nvPr>
        </p:nvSpPr>
        <p:spPr/>
        <p:txBody>
          <a:bodyPr/>
          <a:lstStyle/>
          <a:p>
            <a:r>
              <a:rPr lang="es-ES" smtClean="0"/>
              <a:t>APROPIACION DE LO PUBLICO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Título"/>
          <p:cNvSpPr>
            <a:spLocks noGrp="1"/>
          </p:cNvSpPr>
          <p:nvPr>
            <p:ph type="title"/>
          </p:nvPr>
        </p:nvSpPr>
        <p:spPr/>
        <p:txBody>
          <a:bodyPr/>
          <a:lstStyle/>
          <a:p>
            <a:endParaRPr lang="es-ES" smtClean="0"/>
          </a:p>
        </p:txBody>
      </p:sp>
      <p:pic>
        <p:nvPicPr>
          <p:cNvPr id="70659" name="5 Imagen" descr="CARAGENA1.jpg"/>
          <p:cNvPicPr>
            <a:picLocks noChangeAspect="1"/>
          </p:cNvPicPr>
          <p:nvPr/>
        </p:nvPicPr>
        <p:blipFill>
          <a:blip r:embed="rId3"/>
          <a:srcRect r="45313"/>
          <a:stretch>
            <a:fillRect/>
          </a:stretch>
        </p:blipFill>
        <p:spPr bwMode="auto">
          <a:xfrm>
            <a:off x="4143375" y="0"/>
            <a:ext cx="5000625" cy="5427663"/>
          </a:xfrm>
          <a:prstGeom prst="rect">
            <a:avLst/>
          </a:prstGeom>
          <a:noFill/>
          <a:ln w="9525">
            <a:noFill/>
            <a:miter lim="800000"/>
            <a:headEnd/>
            <a:tailEnd/>
          </a:ln>
        </p:spPr>
      </p:pic>
      <p:pic>
        <p:nvPicPr>
          <p:cNvPr id="70660" name="Picture 3" descr="Castillo de San Felipe de Barajas-Cartagena de Indias"/>
          <p:cNvPicPr>
            <a:picLocks noChangeAspect="1" noChangeArrowheads="1"/>
          </p:cNvPicPr>
          <p:nvPr/>
        </p:nvPicPr>
        <p:blipFill>
          <a:blip r:embed="rId4"/>
          <a:srcRect/>
          <a:stretch>
            <a:fillRect/>
          </a:stretch>
        </p:blipFill>
        <p:spPr bwMode="auto">
          <a:xfrm>
            <a:off x="0" y="0"/>
            <a:ext cx="4762500" cy="3562350"/>
          </a:xfrm>
          <a:prstGeom prst="rect">
            <a:avLst/>
          </a:prstGeom>
          <a:noFill/>
          <a:ln w="9525">
            <a:noFill/>
            <a:miter lim="800000"/>
            <a:headEnd/>
            <a:tailEnd/>
          </a:ln>
        </p:spPr>
      </p:pic>
      <p:sp>
        <p:nvSpPr>
          <p:cNvPr id="70661" name="6 CuadroTexto"/>
          <p:cNvSpPr txBox="1">
            <a:spLocks noChangeArrowheads="1"/>
          </p:cNvSpPr>
          <p:nvPr/>
        </p:nvSpPr>
        <p:spPr bwMode="auto">
          <a:xfrm>
            <a:off x="142875" y="4143375"/>
            <a:ext cx="3643313" cy="1200150"/>
          </a:xfrm>
          <a:prstGeom prst="rect">
            <a:avLst/>
          </a:prstGeom>
          <a:noFill/>
          <a:ln w="9525">
            <a:noFill/>
            <a:miter lim="800000"/>
            <a:headEnd/>
            <a:tailEnd/>
          </a:ln>
        </p:spPr>
        <p:txBody>
          <a:bodyPr>
            <a:spAutoFit/>
          </a:bodyPr>
          <a:lstStyle/>
          <a:p>
            <a:r>
              <a:rPr lang="es-ES"/>
              <a:t>CARTAGENA DE INDIAS Y EL CASTILLO DE SAN FELIPE</a:t>
            </a:r>
          </a:p>
        </p:txBody>
      </p:sp>
      <p:sp>
        <p:nvSpPr>
          <p:cNvPr id="70662" name="7 CuadroTexto"/>
          <p:cNvSpPr txBox="1">
            <a:spLocks noChangeArrowheads="1"/>
          </p:cNvSpPr>
          <p:nvPr/>
        </p:nvSpPr>
        <p:spPr bwMode="auto">
          <a:xfrm>
            <a:off x="3143250" y="5143500"/>
            <a:ext cx="2071688" cy="461963"/>
          </a:xfrm>
          <a:prstGeom prst="rect">
            <a:avLst/>
          </a:prstGeom>
          <a:noFill/>
          <a:ln w="9525">
            <a:noFill/>
            <a:miter lim="800000"/>
            <a:headEnd/>
            <a:tailEnd/>
          </a:ln>
        </p:spPr>
        <p:txBody>
          <a:bodyPr>
            <a:spAutoFit/>
          </a:bodyPr>
          <a:lstStyle/>
          <a:p>
            <a:r>
              <a:rPr lang="es-ES">
                <a:solidFill>
                  <a:srgbClr val="FFC000"/>
                </a:solidFill>
              </a:rPr>
              <a:t>Tierra Bomba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7043" name="Rectangle 4"/>
          <p:cNvSpPr>
            <a:spLocks noGrp="1" noChangeArrowheads="1"/>
          </p:cNvSpPr>
          <p:nvPr>
            <p:ph type="title" idx="4294967295"/>
          </p:nvPr>
        </p:nvSpPr>
        <p:spPr>
          <a:xfrm>
            <a:off x="1371600" y="2286000"/>
            <a:ext cx="7772400" cy="1219200"/>
          </a:xfrm>
        </p:spPr>
        <p:txBody>
          <a:bodyPr/>
          <a:lstStyle/>
          <a:p>
            <a:r>
              <a:rPr lang="es-ES" smtClean="0"/>
              <a:t>URBANIZACION ILEGAL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9144000" cy="6862763"/>
        </p:xfrm>
        <a:graphic>
          <a:graphicData uri="http://schemas.openxmlformats.org/presentationml/2006/ole">
            <p:oleObj spid="_x0000_s3074" name="Diapositiva" r:id="rId4" imgW="4503600" imgH="3376440" progId="PowerPoint.Slide.8">
              <p:embed/>
            </p:oleObj>
          </a:graphicData>
        </a:graphic>
      </p:graphicFrame>
      <p:sp>
        <p:nvSpPr>
          <p:cNvPr id="4099" name="Rectangle 5"/>
          <p:cNvSpPr>
            <a:spLocks noGrp="1" noChangeArrowheads="1"/>
          </p:cNvSpPr>
          <p:nvPr>
            <p:ph type="title" idx="4294967295"/>
          </p:nvPr>
        </p:nvSpPr>
        <p:spPr>
          <a:xfrm>
            <a:off x="1600200" y="609600"/>
            <a:ext cx="7772400" cy="1219200"/>
          </a:xfrm>
        </p:spPr>
        <p:txBody>
          <a:bodyPr/>
          <a:lstStyle/>
          <a:p>
            <a:r>
              <a:rPr lang="es-ES" b="1" smtClean="0"/>
              <a:t>DESTRUCCION DE CIENAGAS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A:\FOTCIENG"/>
          <p:cNvPicPr>
            <a:picLocks noGrp="1" noChangeAspect="1" noChangeArrowheads="1"/>
          </p:cNvPicPr>
          <p:nvPr>
            <p:ph type="clipArt" sz="half" idx="1"/>
          </p:nvPr>
        </p:nvPicPr>
        <p:blipFill>
          <a:blip r:embed="rId3"/>
          <a:srcRect/>
          <a:stretch>
            <a:fillRect/>
          </a:stretch>
        </p:blipFill>
        <p:spPr>
          <a:xfrm>
            <a:off x="92075" y="0"/>
            <a:ext cx="9051925" cy="6858000"/>
          </a:xfrm>
          <a:ln w="57150" cap="flat">
            <a:solidFill>
              <a:schemeClr val="tx1"/>
            </a:solidFill>
            <a:headEnd w="med" len="med"/>
            <a:tailEnd w="med" len="med"/>
          </a:ln>
          <a:effectLst>
            <a:outerShdw dist="74053" dir="8942175" algn="ctr" rotWithShape="0">
              <a:srgbClr val="005800"/>
            </a:outerShdw>
          </a:effectLst>
        </p:spPr>
      </p:pic>
      <p:sp>
        <p:nvSpPr>
          <p:cNvPr id="88067" name="Text Box 9"/>
          <p:cNvSpPr txBox="1">
            <a:spLocks noChangeArrowheads="1"/>
          </p:cNvSpPr>
          <p:nvPr/>
        </p:nvSpPr>
        <p:spPr bwMode="auto">
          <a:xfrm>
            <a:off x="5181600" y="1981200"/>
            <a:ext cx="3657600" cy="461963"/>
          </a:xfrm>
          <a:prstGeom prst="rect">
            <a:avLst/>
          </a:prstGeom>
          <a:noFill/>
          <a:ln w="12700" cap="sq">
            <a:noFill/>
            <a:miter lim="800000"/>
            <a:headEnd type="none" w="sm" len="sm"/>
            <a:tailEnd type="none" w="sm" len="sm"/>
          </a:ln>
        </p:spPr>
        <p:txBody>
          <a:bodyPr>
            <a:spAutoFit/>
          </a:bodyPr>
          <a:lstStyle/>
          <a:p>
            <a:pPr>
              <a:spcBef>
                <a:spcPct val="50000"/>
              </a:spcBef>
            </a:pPr>
            <a:endParaRPr lang="es-ES"/>
          </a:p>
        </p:txBody>
      </p:sp>
      <p:sp>
        <p:nvSpPr>
          <p:cNvPr id="88068" name="Rectangle 12"/>
          <p:cNvSpPr>
            <a:spLocks noGrp="1" noChangeArrowheads="1"/>
          </p:cNvSpPr>
          <p:nvPr>
            <p:ph type="title"/>
          </p:nvPr>
        </p:nvSpPr>
        <p:spPr>
          <a:xfrm>
            <a:off x="685800" y="228600"/>
            <a:ext cx="7772400" cy="762000"/>
          </a:xfrm>
        </p:spPr>
        <p:txBody>
          <a:bodyPr/>
          <a:lstStyle/>
          <a:p>
            <a:r>
              <a:rPr lang="es-MX" sz="2800" b="1" smtClean="0">
                <a:latin typeface="News Gothic MT"/>
              </a:rPr>
              <a:t>¿ES NECESARIO DS EN LAS CIÉNAGAS?</a:t>
            </a:r>
            <a:endParaRPr lang="es-ES" sz="2800" b="1" smtClean="0">
              <a:latin typeface="News Gothic MT"/>
            </a:endParaRPr>
          </a:p>
        </p:txBody>
      </p:sp>
      <p:sp>
        <p:nvSpPr>
          <p:cNvPr id="88069" name="Text Box 13"/>
          <p:cNvSpPr txBox="1">
            <a:spLocks noChangeArrowheads="1"/>
          </p:cNvSpPr>
          <p:nvPr/>
        </p:nvSpPr>
        <p:spPr bwMode="auto">
          <a:xfrm>
            <a:off x="4876800" y="1981200"/>
            <a:ext cx="3962400" cy="461963"/>
          </a:xfrm>
          <a:prstGeom prst="rect">
            <a:avLst/>
          </a:prstGeom>
          <a:noFill/>
          <a:ln w="12700" cap="sq">
            <a:noFill/>
            <a:miter lim="800000"/>
            <a:headEnd type="none" w="sm" len="sm"/>
            <a:tailEnd type="none" w="sm" len="sm"/>
          </a:ln>
        </p:spPr>
        <p:txBody>
          <a:bodyPr>
            <a:spAutoFit/>
          </a:bodyPr>
          <a:lstStyle/>
          <a:p>
            <a:pPr>
              <a:spcBef>
                <a:spcPct val="50000"/>
              </a:spcBef>
            </a:pPr>
            <a:endParaRPr lang="es-ES"/>
          </a:p>
        </p:txBody>
      </p:sp>
      <p:sp>
        <p:nvSpPr>
          <p:cNvPr id="28688" name="Text Box 16"/>
          <p:cNvSpPr txBox="1">
            <a:spLocks noChangeArrowheads="1"/>
          </p:cNvSpPr>
          <p:nvPr/>
        </p:nvSpPr>
        <p:spPr bwMode="auto">
          <a:xfrm>
            <a:off x="4419600" y="4114800"/>
            <a:ext cx="4343400" cy="1520825"/>
          </a:xfrm>
          <a:prstGeom prst="rect">
            <a:avLst/>
          </a:prstGeom>
          <a:noFill/>
          <a:ln w="12700" cap="sq">
            <a:noFill/>
            <a:miter lim="800000"/>
            <a:headEnd type="none" w="sm" len="sm"/>
            <a:tailEnd type="none" w="sm" len="sm"/>
          </a:ln>
          <a:effectLst/>
        </p:spPr>
        <p:txBody>
          <a:bodyPr>
            <a:spAutoFit/>
          </a:bodyPr>
          <a:lstStyle/>
          <a:p>
            <a:pPr>
              <a:lnSpc>
                <a:spcPct val="90000"/>
              </a:lnSpc>
              <a:spcBef>
                <a:spcPct val="20000"/>
              </a:spcBef>
              <a:buClr>
                <a:schemeClr val="tx2"/>
              </a:buClr>
              <a:buSzPct val="75000"/>
              <a:buFont typeface="Wingdings" pitchFamily="2" charset="2"/>
              <a:buChar char="n"/>
              <a:defRPr/>
            </a:pPr>
            <a:r>
              <a:rPr lang="es-MX" sz="1600" b="1">
                <a:solidFill>
                  <a:srgbClr val="000000"/>
                </a:solidFill>
                <a:effectLst>
                  <a:outerShdw blurRad="38100" dist="38100" dir="2700000" algn="tl">
                    <a:srgbClr val="C0C0C0"/>
                  </a:outerShdw>
                </a:effectLst>
                <a:latin typeface="News Gothic MT" pitchFamily="34" charset="0"/>
              </a:rPr>
              <a:t>ECOSISTEMAS DE ESPECIAL PROTECCIÓN Y RESERVAS NATURALES</a:t>
            </a:r>
          </a:p>
          <a:p>
            <a:pPr>
              <a:lnSpc>
                <a:spcPct val="90000"/>
              </a:lnSpc>
              <a:spcBef>
                <a:spcPct val="20000"/>
              </a:spcBef>
              <a:buClr>
                <a:schemeClr val="tx2"/>
              </a:buClr>
              <a:buSzPct val="75000"/>
              <a:buFont typeface="Wingdings" pitchFamily="2" charset="2"/>
              <a:buChar char="n"/>
              <a:defRPr/>
            </a:pPr>
            <a:r>
              <a:rPr lang="es-MX" sz="1600" b="1">
                <a:solidFill>
                  <a:srgbClr val="000000"/>
                </a:solidFill>
                <a:effectLst>
                  <a:outerShdw blurRad="38100" dist="38100" dir="2700000" algn="tl">
                    <a:srgbClr val="C0C0C0"/>
                  </a:outerShdw>
                </a:effectLst>
                <a:latin typeface="News Gothic MT" pitchFamily="34" charset="0"/>
              </a:rPr>
              <a:t>ESTUARIOS DE BARRA SEMICERRADA CON CARACTERISTICAS ESPECIALES DE LAGUNA  COSTERA</a:t>
            </a:r>
          </a:p>
          <a:p>
            <a:pPr>
              <a:lnSpc>
                <a:spcPct val="90000"/>
              </a:lnSpc>
              <a:spcBef>
                <a:spcPct val="20000"/>
              </a:spcBef>
              <a:buClr>
                <a:schemeClr val="tx2"/>
              </a:buClr>
              <a:buSzPct val="75000"/>
              <a:buFont typeface="Wingdings" pitchFamily="2" charset="2"/>
              <a:buChar char="n"/>
              <a:defRPr/>
            </a:pPr>
            <a:r>
              <a:rPr lang="es-MX" sz="1600" b="1">
                <a:solidFill>
                  <a:srgbClr val="000000"/>
                </a:solidFill>
                <a:effectLst>
                  <a:outerShdw blurRad="38100" dist="38100" dir="2700000" algn="tl">
                    <a:srgbClr val="C0C0C0"/>
                  </a:outerShdw>
                </a:effectLst>
                <a:latin typeface="News Gothic MT" pitchFamily="34" charset="0"/>
              </a:rPr>
              <a:t>ELEVADISIMAS PRODUCTIVIDADES</a:t>
            </a:r>
            <a:endParaRPr lang="es-ES" sz="1600" b="1">
              <a:solidFill>
                <a:srgbClr val="000000"/>
              </a:solidFill>
              <a:effectLst>
                <a:outerShdw blurRad="38100" dist="38100" dir="2700000" algn="tl">
                  <a:srgbClr val="C0C0C0"/>
                </a:outerShdw>
              </a:effectLst>
              <a:latin typeface="News Gothic MT"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9" name="Picture 3"/>
          <p:cNvPicPr>
            <a:picLocks noGrp="1" noChangeAspect="1" noChangeArrowheads="1"/>
          </p:cNvPicPr>
          <p:nvPr>
            <p:ph type="title"/>
          </p:nvPr>
        </p:nvPicPr>
        <p:blipFill>
          <a:blip r:embed="rId3"/>
          <a:srcRect/>
          <a:stretch>
            <a:fillRect/>
          </a:stretch>
        </p:blipFill>
        <p:spPr>
          <a:xfrm>
            <a:off x="0" y="0"/>
            <a:ext cx="9144000" cy="6858000"/>
          </a:xfrm>
        </p:spPr>
      </p:pic>
      <p:sp>
        <p:nvSpPr>
          <p:cNvPr id="45062" name="Comment 6"/>
          <p:cNvSpPr>
            <a:spLocks noChangeArrowheads="1"/>
          </p:cNvSpPr>
          <p:nvPr/>
        </p:nvSpPr>
        <p:spPr bwMode="auto">
          <a:xfrm>
            <a:off x="152400" y="6142038"/>
            <a:ext cx="8458200" cy="307975"/>
          </a:xfrm>
          <a:prstGeom prst="rect">
            <a:avLst/>
          </a:prstGeom>
          <a:solidFill>
            <a:srgbClr val="FCFDC6"/>
          </a:solidFill>
          <a:ln w="12700" cap="sq">
            <a:solidFill>
              <a:schemeClr val="tx1"/>
            </a:solidFill>
            <a:miter lim="800000"/>
            <a:headEnd type="none" w="sm" len="sm"/>
            <a:tailEnd type="none" w="sm" len="sm"/>
          </a:ln>
          <a:effectLst>
            <a:outerShdw dist="107763" dir="2700000" algn="ctr" rotWithShape="0">
              <a:schemeClr val="bg2"/>
            </a:outerShdw>
          </a:effectLst>
        </p:spPr>
        <p:txBody>
          <a:bodyPr>
            <a:spAutoFit/>
          </a:bodyPr>
          <a:lstStyle/>
          <a:p>
            <a:pPr>
              <a:spcBef>
                <a:spcPct val="50000"/>
              </a:spcBef>
              <a:defRPr/>
            </a:pPr>
            <a:r>
              <a:rPr lang="es-ES_tradnl" sz="1400" b="1">
                <a:solidFill>
                  <a:srgbClr val="000099"/>
                </a:solidFill>
                <a:latin typeface="Arial" charset="0"/>
              </a:rPr>
              <a:t>La destrucción de amplias extensiones de manglares pone en peligro la seguridad alimentaria</a:t>
            </a:r>
            <a:endParaRPr lang="es-ES_tradnl" sz="1400">
              <a:solidFill>
                <a:srgbClr val="000099"/>
              </a:solidFill>
              <a:latin typeface="Arial" charset="0"/>
            </a:endParaRPr>
          </a:p>
        </p:txBody>
      </p:sp>
      <p:sp>
        <p:nvSpPr>
          <p:cNvPr id="45063" name="Text Box 7"/>
          <p:cNvSpPr txBox="1">
            <a:spLocks noChangeArrowheads="1"/>
          </p:cNvSpPr>
          <p:nvPr/>
        </p:nvSpPr>
        <p:spPr bwMode="auto">
          <a:xfrm>
            <a:off x="1066800" y="609600"/>
            <a:ext cx="3886200" cy="1323975"/>
          </a:xfrm>
          <a:prstGeom prst="rect">
            <a:avLst/>
          </a:prstGeom>
          <a:noFill/>
          <a:ln w="12700" cap="sq">
            <a:noFill/>
            <a:miter lim="800000"/>
            <a:headEnd type="none" w="sm" len="sm"/>
            <a:tailEnd type="none" w="sm" len="sm"/>
          </a:ln>
          <a:effectLst/>
        </p:spPr>
        <p:txBody>
          <a:bodyPr>
            <a:spAutoFit/>
          </a:bodyPr>
          <a:lstStyle/>
          <a:p>
            <a:pPr>
              <a:defRPr/>
            </a:pPr>
            <a:endParaRPr lang="es-ES" sz="4400">
              <a:solidFill>
                <a:srgbClr val="000099"/>
              </a:solidFill>
              <a:effectLst>
                <a:outerShdw blurRad="38100" dist="38100" dir="2700000" algn="tl">
                  <a:srgbClr val="C0C0C0"/>
                </a:outerShdw>
              </a:effectLst>
            </a:endParaRPr>
          </a:p>
          <a:p>
            <a:pPr>
              <a:spcBef>
                <a:spcPct val="50000"/>
              </a:spcBef>
              <a:defRPr/>
            </a:pPr>
            <a:endParaRPr lang="es-ES">
              <a:solidFill>
                <a:srgbClr val="000099"/>
              </a:solidFill>
            </a:endParaRPr>
          </a:p>
        </p:txBody>
      </p:sp>
      <p:sp>
        <p:nvSpPr>
          <p:cNvPr id="89093" name="Rectangle 9"/>
          <p:cNvSpPr>
            <a:spLocks noGrp="1" noChangeArrowheads="1"/>
          </p:cNvSpPr>
          <p:nvPr>
            <p:ph type="title"/>
          </p:nvPr>
        </p:nvSpPr>
        <p:spPr>
          <a:xfrm>
            <a:off x="228600" y="228600"/>
            <a:ext cx="8229600" cy="1219200"/>
          </a:xfrm>
        </p:spPr>
        <p:txBody>
          <a:bodyPr/>
          <a:lstStyle/>
          <a:p>
            <a:r>
              <a:rPr lang="es-ES" b="1" smtClean="0"/>
              <a:t>DESTRUCCION MANGLARES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box(in)">
                                      <p:cBhvr>
                                        <p:cTn id="7"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s-ES" sz="3600" smtClean="0">
                <a:solidFill>
                  <a:srgbClr val="FFFF00"/>
                </a:solidFill>
              </a:rPr>
              <a:t>DETERIORO DE MANGLARES</a:t>
            </a:r>
          </a:p>
        </p:txBody>
      </p:sp>
      <p:pic>
        <p:nvPicPr>
          <p:cNvPr id="90115" name="Picture 5"/>
          <p:cNvPicPr>
            <a:picLocks noGrp="1" noChangeAspect="1" noChangeArrowheads="1"/>
          </p:cNvPicPr>
          <p:nvPr>
            <p:ph type="clipArt" sz="half" idx="1"/>
          </p:nvPr>
        </p:nvPicPr>
        <p:blipFill>
          <a:blip r:embed="rId3"/>
          <a:srcRect/>
          <a:stretch>
            <a:fillRect/>
          </a:stretch>
        </p:blipFill>
        <p:spPr>
          <a:xfrm>
            <a:off x="0" y="2209800"/>
            <a:ext cx="9144000" cy="4648200"/>
          </a:xfrm>
        </p:spPr>
      </p:pic>
      <p:sp>
        <p:nvSpPr>
          <p:cNvPr id="102407" name="Text Box 7"/>
          <p:cNvSpPr txBox="1">
            <a:spLocks noChangeArrowheads="1"/>
          </p:cNvSpPr>
          <p:nvPr/>
        </p:nvSpPr>
        <p:spPr bwMode="auto">
          <a:xfrm>
            <a:off x="990600" y="1295400"/>
            <a:ext cx="7239000" cy="1169988"/>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s-ES" sz="1400" b="1">
                <a:solidFill>
                  <a:srgbClr val="000099"/>
                </a:solidFill>
                <a:effectLst>
                  <a:outerShdw blurRad="38100" dist="38100" dir="2700000" algn="tl">
                    <a:srgbClr val="C0C0C0"/>
                  </a:outerShdw>
                </a:effectLst>
              </a:rPr>
              <a:t>En las orillas de las Ciénagas de la Virgen y Juan Polo, y del territorio insular se viene gestando un proceso de destrucción y deterioro del manglar. Su papel en el ciclo de la cadena alimentaria marina es ignorado sin que se tenga plena conciencia de que su destrucción acarreará la disminución del plancton oceánico, de la producción de oxigeno y de los recursos pesqueros del mar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91139" name="Rectangle 6"/>
          <p:cNvSpPr>
            <a:spLocks noGrp="1" noChangeArrowheads="1"/>
          </p:cNvSpPr>
          <p:nvPr>
            <p:ph type="title" idx="4294967295"/>
          </p:nvPr>
        </p:nvSpPr>
        <p:spPr>
          <a:xfrm>
            <a:off x="0" y="1981200"/>
            <a:ext cx="7772400" cy="1219200"/>
          </a:xfrm>
        </p:spPr>
        <p:txBody>
          <a:bodyPr/>
          <a:lstStyle/>
          <a:p>
            <a:r>
              <a:rPr lang="es-ES" b="1" smtClean="0"/>
              <a:t>RESIDUOS URBANOS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Archivos de programa\Microsoft Office\Clipart\Popular\sorpresa.wmf"/>
          <p:cNvPicPr>
            <a:picLocks noChangeAspect="1" noChangeArrowheads="1"/>
          </p:cNvPicPr>
          <p:nvPr/>
        </p:nvPicPr>
        <p:blipFill>
          <a:blip r:embed="rId3"/>
          <a:srcRect/>
          <a:stretch>
            <a:fillRect/>
          </a:stretch>
        </p:blipFill>
        <p:spPr bwMode="auto">
          <a:xfrm>
            <a:off x="228600" y="685800"/>
            <a:ext cx="3848100" cy="5478463"/>
          </a:xfrm>
          <a:prstGeom prst="rect">
            <a:avLst/>
          </a:prstGeom>
          <a:noFill/>
          <a:ln w="9525">
            <a:noFill/>
            <a:miter lim="800000"/>
            <a:headEnd/>
            <a:tailEnd/>
          </a:ln>
        </p:spPr>
      </p:pic>
      <p:sp>
        <p:nvSpPr>
          <p:cNvPr id="92163" name="Rectangle 2"/>
          <p:cNvSpPr>
            <a:spLocks noGrp="1" noChangeArrowheads="1"/>
          </p:cNvSpPr>
          <p:nvPr>
            <p:ph type="title"/>
          </p:nvPr>
        </p:nvSpPr>
        <p:spPr>
          <a:xfrm>
            <a:off x="685800" y="0"/>
            <a:ext cx="7772400" cy="990600"/>
          </a:xfrm>
        </p:spPr>
        <p:txBody>
          <a:bodyPr/>
          <a:lstStyle/>
          <a:p>
            <a:pPr algn="r"/>
            <a:r>
              <a:rPr lang="es-ES" sz="2800" b="1" smtClean="0"/>
              <a:t>EJEMPLO DESTRUCCION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A:\Manglar1.jpg"/>
          <p:cNvPicPr>
            <a:picLocks noChangeAspect="1" noChangeArrowheads="1"/>
          </p:cNvPicPr>
          <p:nvPr/>
        </p:nvPicPr>
        <p:blipFill>
          <a:blip r:embed="rId3"/>
          <a:srcRect t="56444"/>
          <a:stretch>
            <a:fillRect/>
          </a:stretch>
        </p:blipFill>
        <p:spPr bwMode="auto">
          <a:xfrm>
            <a:off x="0" y="42863"/>
            <a:ext cx="9144000" cy="6815137"/>
          </a:xfrm>
          <a:prstGeom prst="rect">
            <a:avLst/>
          </a:prstGeom>
          <a:noFill/>
          <a:ln w="9525">
            <a:noFill/>
            <a:miter lim="800000"/>
            <a:headEnd/>
            <a:tailEnd/>
          </a:ln>
        </p:spPr>
      </p:pic>
      <p:sp>
        <p:nvSpPr>
          <p:cNvPr id="52228" name="Oval 4"/>
          <p:cNvSpPr>
            <a:spLocks noChangeArrowheads="1"/>
          </p:cNvSpPr>
          <p:nvPr/>
        </p:nvSpPr>
        <p:spPr bwMode="auto">
          <a:xfrm>
            <a:off x="1066800" y="990600"/>
            <a:ext cx="4953000" cy="4495800"/>
          </a:xfrm>
          <a:prstGeom prst="ellipse">
            <a:avLst/>
          </a:prstGeom>
          <a:noFill/>
          <a:ln w="12700" cap="sq">
            <a:solidFill>
              <a:schemeClr val="tx1"/>
            </a:solidFill>
            <a:round/>
            <a:headEnd type="none" w="sm" len="sm"/>
            <a:tailEnd type="none" w="sm" len="sm"/>
          </a:ln>
        </p:spPr>
        <p:txBody>
          <a:bodyPr wrap="none" anchor="ctr"/>
          <a:lstStyle/>
          <a:p>
            <a:endParaRPr lang="es-ES"/>
          </a:p>
        </p:txBody>
      </p:sp>
      <p:sp>
        <p:nvSpPr>
          <p:cNvPr id="93188" name="Rectangle 5"/>
          <p:cNvSpPr>
            <a:spLocks noGrp="1" noChangeArrowheads="1"/>
          </p:cNvSpPr>
          <p:nvPr>
            <p:ph type="title" idx="4294967295"/>
          </p:nvPr>
        </p:nvSpPr>
        <p:spPr/>
        <p:txBody>
          <a:bodyPr/>
          <a:lstStyle/>
          <a:p>
            <a:pPr algn="r"/>
            <a:r>
              <a:rPr lang="es-ES" smtClean="0"/>
              <a:t>BOQUILLA 1993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0-#ppt_w/2"/>
                                          </p:val>
                                        </p:tav>
                                        <p:tav tm="100000">
                                          <p:val>
                                            <p:strVal val="#ppt_x"/>
                                          </p:val>
                                        </p:tav>
                                      </p:tavLst>
                                    </p:anim>
                                    <p:anim calcmode="lin" valueType="num">
                                      <p:cBhvr additive="base">
                                        <p:cTn id="8"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500" fill="hold"/>
                                        <p:tgtEl>
                                          <p:spTgt spid="52228"/>
                                        </p:tgtEl>
                                        <p:attrNameLst>
                                          <p:attrName>ppt_x</p:attrName>
                                        </p:attrNameLst>
                                      </p:cBhvr>
                                      <p:tavLst>
                                        <p:tav tm="0">
                                          <p:val>
                                            <p:strVal val="0-#ppt_w/2"/>
                                          </p:val>
                                        </p:tav>
                                        <p:tav tm="100000">
                                          <p:val>
                                            <p:strVal val="#ppt_x"/>
                                          </p:val>
                                        </p:tav>
                                      </p:tavLst>
                                    </p:anim>
                                    <p:anim calcmode="lin" valueType="num">
                                      <p:cBhvr additive="base">
                                        <p:cTn id="1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A:\Manglar1.jpg"/>
          <p:cNvPicPr>
            <a:picLocks noChangeAspect="1" noChangeArrowheads="1"/>
          </p:cNvPicPr>
          <p:nvPr/>
        </p:nvPicPr>
        <p:blipFill>
          <a:blip r:embed="rId3">
            <a:lum bright="-10000"/>
          </a:blip>
          <a:srcRect t="19556" b="44296"/>
          <a:stretch>
            <a:fillRect/>
          </a:stretch>
        </p:blipFill>
        <p:spPr bwMode="auto">
          <a:xfrm>
            <a:off x="0" y="0"/>
            <a:ext cx="9144000" cy="6861175"/>
          </a:xfrm>
          <a:prstGeom prst="rect">
            <a:avLst/>
          </a:prstGeom>
          <a:noFill/>
          <a:ln w="9525">
            <a:noFill/>
            <a:miter lim="800000"/>
            <a:headEnd/>
            <a:tailEnd/>
          </a:ln>
        </p:spPr>
      </p:pic>
      <p:sp>
        <p:nvSpPr>
          <p:cNvPr id="94211" name="Rectangle 4"/>
          <p:cNvSpPr>
            <a:spLocks noGrp="1" noChangeArrowheads="1"/>
          </p:cNvSpPr>
          <p:nvPr>
            <p:ph type="title" idx="4294967295"/>
          </p:nvPr>
        </p:nvSpPr>
        <p:spPr/>
        <p:txBody>
          <a:bodyPr/>
          <a:lstStyle/>
          <a:p>
            <a:pPr algn="r"/>
            <a:r>
              <a:rPr lang="es-ES" smtClean="0"/>
              <a:t>BOQUILLA 2001</a:t>
            </a:r>
          </a:p>
        </p:txBody>
      </p:sp>
      <p:sp>
        <p:nvSpPr>
          <p:cNvPr id="94212" name="AutoShape 5"/>
          <p:cNvSpPr>
            <a:spLocks noChangeArrowheads="1"/>
          </p:cNvSpPr>
          <p:nvPr/>
        </p:nvSpPr>
        <p:spPr bwMode="auto">
          <a:xfrm>
            <a:off x="7239000" y="2895600"/>
            <a:ext cx="1524000" cy="2438400"/>
          </a:xfrm>
          <a:prstGeom prst="irregularSeal1">
            <a:avLst/>
          </a:prstGeom>
          <a:solidFill>
            <a:srgbClr val="FFFF00">
              <a:alpha val="50195"/>
            </a:srgbClr>
          </a:solidFill>
          <a:ln w="12700" cap="sq">
            <a:solidFill>
              <a:schemeClr val="tx1"/>
            </a:solidFill>
            <a:miter lim="800000"/>
            <a:headEnd type="none" w="sm" len="sm"/>
            <a:tailEnd type="none" w="sm" len="sm"/>
          </a:ln>
        </p:spPr>
        <p:txBody>
          <a:bodyPr wrap="none" anchor="ctr"/>
          <a:lstStyle/>
          <a:p>
            <a:endParaRPr lang="es-ES">
              <a:solidFill>
                <a:schemeClr val="tx2"/>
              </a:solidFill>
            </a:endParaRPr>
          </a:p>
        </p:txBody>
      </p:sp>
      <p:cxnSp>
        <p:nvCxnSpPr>
          <p:cNvPr id="94213" name="AutoShape 6"/>
          <p:cNvCxnSpPr>
            <a:cxnSpLocks noChangeShapeType="1"/>
            <a:stCxn id="94212" idx="3"/>
            <a:endCxn id="94212" idx="3"/>
          </p:cNvCxnSpPr>
          <p:nvPr/>
        </p:nvCxnSpPr>
        <p:spPr bwMode="auto">
          <a:xfrm>
            <a:off x="8763000" y="4395788"/>
            <a:ext cx="0" cy="0"/>
          </a:xfrm>
          <a:prstGeom prst="straightConnector1">
            <a:avLst/>
          </a:prstGeom>
          <a:noFill/>
          <a:ln w="12700" cap="sq">
            <a:solidFill>
              <a:schemeClr val="tx1"/>
            </a:solidFill>
            <a:round/>
            <a:headEnd type="none" w="sm" len="sm"/>
            <a:tailEnd type="triangle" w="sm" len="sm"/>
          </a:ln>
        </p:spPr>
      </p:cxnSp>
      <p:sp>
        <p:nvSpPr>
          <p:cNvPr id="94214" name="AutoShape 7"/>
          <p:cNvSpPr>
            <a:spLocks noChangeArrowheads="1"/>
          </p:cNvSpPr>
          <p:nvPr/>
        </p:nvSpPr>
        <p:spPr bwMode="auto">
          <a:xfrm>
            <a:off x="2667000" y="3200400"/>
            <a:ext cx="2133600" cy="1981200"/>
          </a:xfrm>
          <a:prstGeom prst="irregularSeal1">
            <a:avLst/>
          </a:prstGeom>
          <a:solidFill>
            <a:srgbClr val="F5FF27">
              <a:alpha val="50195"/>
            </a:srgbClr>
          </a:solidFill>
          <a:ln w="12700" cap="sq">
            <a:solidFill>
              <a:schemeClr val="tx1"/>
            </a:solidFill>
            <a:miter lim="800000"/>
            <a:headEnd type="none" w="sm" len="sm"/>
            <a:tailEnd type="none" w="sm" len="sm"/>
          </a:ln>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strips(downLeft)">
                                      <p:cBhvr>
                                        <p:cTn id="7"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lum bright="-2000"/>
          </a:blip>
          <a:srcRect/>
          <a:stretch>
            <a:fillRect/>
          </a:stretch>
        </p:blipFill>
        <p:spPr bwMode="auto">
          <a:xfrm>
            <a:off x="0" y="0"/>
            <a:ext cx="9144000" cy="6858000"/>
          </a:xfrm>
          <a:prstGeom prst="rect">
            <a:avLst/>
          </a:prstGeom>
          <a:noFill/>
          <a:ln w="9525">
            <a:noFill/>
            <a:miter lim="800000"/>
            <a:headEnd/>
            <a:tailEnd/>
          </a:ln>
        </p:spPr>
      </p:pic>
      <p:sp>
        <p:nvSpPr>
          <p:cNvPr id="54275" name="Oval 3"/>
          <p:cNvSpPr>
            <a:spLocks noChangeArrowheads="1"/>
          </p:cNvSpPr>
          <p:nvPr/>
        </p:nvSpPr>
        <p:spPr bwMode="auto">
          <a:xfrm>
            <a:off x="1981200" y="685800"/>
            <a:ext cx="4572000" cy="5486400"/>
          </a:xfrm>
          <a:prstGeom prst="ellipse">
            <a:avLst/>
          </a:prstGeom>
          <a:noFill/>
          <a:ln w="12700" cap="sq">
            <a:solidFill>
              <a:schemeClr val="tx1"/>
            </a:solidFill>
            <a:round/>
            <a:headEnd type="none" w="sm" len="sm"/>
            <a:tailEnd type="none" w="sm" len="sm"/>
          </a:ln>
        </p:spPr>
        <p:txBody>
          <a:bodyPr wrap="none" anchor="ctr"/>
          <a:lstStyle/>
          <a:p>
            <a:endParaRPr lang="es-ES"/>
          </a:p>
        </p:txBody>
      </p:sp>
      <p:sp>
        <p:nvSpPr>
          <p:cNvPr id="95236" name="Rectangle 5"/>
          <p:cNvSpPr>
            <a:spLocks noGrp="1" noChangeArrowheads="1"/>
          </p:cNvSpPr>
          <p:nvPr>
            <p:ph type="title" idx="4294967295"/>
          </p:nvPr>
        </p:nvSpPr>
        <p:spPr/>
        <p:txBody>
          <a:bodyPr/>
          <a:lstStyle/>
          <a:p>
            <a:pPr algn="r"/>
            <a:r>
              <a:rPr lang="es-ES" smtClean="0"/>
              <a:t>BOQUILLA 2002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strips(downLeft)">
                                      <p:cBhvr>
                                        <p:cTn id="7" dur="500"/>
                                        <p:tgtEl>
                                          <p:spTgt spid="542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4275"/>
                                        </p:tgtEl>
                                        <p:attrNameLst>
                                          <p:attrName>style.visibility</p:attrName>
                                        </p:attrNameLst>
                                      </p:cBhvr>
                                      <p:to>
                                        <p:strVal val="visible"/>
                                      </p:to>
                                    </p:set>
                                    <p:anim calcmode="lin" valueType="num">
                                      <p:cBhvr additive="base">
                                        <p:cTn id="12" dur="500" fill="hold"/>
                                        <p:tgtEl>
                                          <p:spTgt spid="54275"/>
                                        </p:tgtEl>
                                        <p:attrNameLst>
                                          <p:attrName>ppt_x</p:attrName>
                                        </p:attrNameLst>
                                      </p:cBhvr>
                                      <p:tavLst>
                                        <p:tav tm="0">
                                          <p:val>
                                            <p:strVal val="0-#ppt_w/2"/>
                                          </p:val>
                                        </p:tav>
                                        <p:tav tm="100000">
                                          <p:val>
                                            <p:strVal val="#ppt_x"/>
                                          </p:val>
                                        </p:tav>
                                      </p:tavLst>
                                    </p:anim>
                                    <p:anim calcmode="lin" valueType="num">
                                      <p:cBhvr additive="base">
                                        <p:cTn id="13" dur="500" fill="hold"/>
                                        <p:tgtEl>
                                          <p:spTgt spid="542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p:cNvSpPr>
            <a:spLocks noGrp="1"/>
          </p:cNvSpPr>
          <p:nvPr>
            <p:ph type="title"/>
          </p:nvPr>
        </p:nvSpPr>
        <p:spPr/>
        <p:txBody>
          <a:bodyPr/>
          <a:lstStyle/>
          <a:p>
            <a:r>
              <a:rPr lang="es-ES" b="1" smtClean="0"/>
              <a:t>Cartagena de Indias</a:t>
            </a:r>
            <a:r>
              <a:rPr lang="es-ES" smtClean="0"/>
              <a:t> </a:t>
            </a:r>
          </a:p>
        </p:txBody>
      </p:sp>
      <p:sp>
        <p:nvSpPr>
          <p:cNvPr id="71683" name="2 CuadroTexto"/>
          <p:cNvSpPr txBox="1">
            <a:spLocks noChangeArrowheads="1"/>
          </p:cNvSpPr>
          <p:nvPr/>
        </p:nvSpPr>
        <p:spPr bwMode="auto">
          <a:xfrm>
            <a:off x="0" y="2000250"/>
            <a:ext cx="9144000" cy="3754438"/>
          </a:xfrm>
          <a:prstGeom prst="rect">
            <a:avLst/>
          </a:prstGeom>
          <a:noFill/>
          <a:ln w="9525">
            <a:noFill/>
            <a:miter lim="800000"/>
            <a:headEnd/>
            <a:tailEnd/>
          </a:ln>
        </p:spPr>
        <p:txBody>
          <a:bodyPr>
            <a:spAutoFit/>
          </a:bodyPr>
          <a:lstStyle/>
          <a:p>
            <a:r>
              <a:rPr lang="es-ES" sz="1400" b="1"/>
              <a:t>Cartagena de Indias</a:t>
            </a:r>
            <a:r>
              <a:rPr lang="es-ES" sz="1400"/>
              <a:t> o </a:t>
            </a:r>
            <a:r>
              <a:rPr lang="es-ES" sz="1400" b="1"/>
              <a:t>Cartagena</a:t>
            </a:r>
            <a:r>
              <a:rPr lang="es-ES" sz="1400"/>
              <a:t>, es la capital del departamento de Bolívar, </a:t>
            </a:r>
            <a:r>
              <a:rPr lang="es-ES" sz="1400">
                <a:hlinkClick r:id="rId3" action="ppaction://hlinkfile" tooltip="Colombia"/>
              </a:rPr>
              <a:t>Colombia</a:t>
            </a:r>
            <a:r>
              <a:rPr lang="es-ES" sz="1400"/>
              <a:t>.</a:t>
            </a:r>
            <a:r>
              <a:rPr lang="es-ES" sz="1400" baseline="30000">
                <a:hlinkClick r:id="" action="ppaction://hlinkfile"/>
              </a:rPr>
              <a:t>[2]</a:t>
            </a:r>
            <a:r>
              <a:rPr lang="es-ES" sz="1400"/>
              <a:t> Fue fundada en el año </a:t>
            </a:r>
            <a:r>
              <a:rPr lang="es-ES" sz="1400">
                <a:hlinkClick r:id="rId4" action="ppaction://hlinkfile" tooltip="1533"/>
              </a:rPr>
              <a:t>1533</a:t>
            </a:r>
            <a:r>
              <a:rPr lang="es-ES" sz="1400"/>
              <a:t> por Don Pedro de Heredia. Es el principal destino turístico de Colombia</a:t>
            </a:r>
            <a:r>
              <a:rPr lang="es-ES" sz="1400" baseline="30000">
                <a:hlinkClick r:id="" action="ppaction://hlinkfile"/>
              </a:rPr>
              <a:t>[2]</a:t>
            </a:r>
            <a:r>
              <a:rPr lang="es-ES" sz="1400"/>
              <a:t> y </a:t>
            </a:r>
            <a:r>
              <a:rPr lang="es-ES" sz="1400">
                <a:hlinkClick r:id="rId5" action="ppaction://hlinkfile" tooltip="Lista de ciudades de Colombia"/>
              </a:rPr>
              <a:t>la quinta ciudad del país en población</a:t>
            </a:r>
            <a:r>
              <a:rPr lang="es-ES" sz="1400"/>
              <a:t> después de </a:t>
            </a:r>
            <a:r>
              <a:rPr lang="es-ES" sz="1400">
                <a:hlinkClick r:id="rId6" action="ppaction://hlinkfile" tooltip="Bogotá"/>
              </a:rPr>
              <a:t>Bogotá</a:t>
            </a:r>
            <a:r>
              <a:rPr lang="es-ES" sz="1400"/>
              <a:t>, </a:t>
            </a:r>
            <a:r>
              <a:rPr lang="es-ES" sz="1400">
                <a:hlinkClick r:id="rId7" action="ppaction://hlinkfile" tooltip="Medellín"/>
              </a:rPr>
              <a:t>Medellín</a:t>
            </a:r>
            <a:r>
              <a:rPr lang="es-ES" sz="1400"/>
              <a:t>, </a:t>
            </a:r>
            <a:r>
              <a:rPr lang="es-ES" sz="1400">
                <a:hlinkClick r:id="rId8" action="ppaction://hlinkfile" tooltip="Cali"/>
              </a:rPr>
              <a:t>Cali</a:t>
            </a:r>
            <a:r>
              <a:rPr lang="es-ES" sz="1400"/>
              <a:t> y </a:t>
            </a:r>
            <a:r>
              <a:rPr lang="es-ES" sz="1400">
                <a:hlinkClick r:id="rId9" action="ppaction://hlinkfile" tooltip="Barranquilla"/>
              </a:rPr>
              <a:t>Barranquilla</a:t>
            </a:r>
            <a:r>
              <a:rPr lang="es-ES" sz="1400"/>
              <a:t>.</a:t>
            </a:r>
            <a:r>
              <a:rPr lang="es-ES" sz="1400" baseline="30000">
                <a:hlinkClick r:id="" action="ppaction://hlinkfile"/>
              </a:rPr>
              <a:t>[3]</a:t>
            </a:r>
            <a:r>
              <a:rPr lang="es-ES" sz="1400"/>
              <a:t> Desde </a:t>
            </a:r>
            <a:r>
              <a:rPr lang="es-ES" sz="1400">
                <a:hlinkClick r:id="rId10" action="ppaction://hlinkfile" tooltip="1991"/>
              </a:rPr>
              <a:t>1991</a:t>
            </a:r>
            <a:r>
              <a:rPr lang="es-ES" sz="1400"/>
              <a:t> Cartagena es un </a:t>
            </a:r>
            <a:r>
              <a:rPr lang="es-ES" sz="1400">
                <a:hlinkClick r:id="rId11" action="ppaction://hlinkfile" tooltip="Distritos de Colombia"/>
              </a:rPr>
              <a:t>Distrito Turístico y Cultural</a:t>
            </a:r>
            <a:r>
              <a:rPr lang="es-ES" sz="1400"/>
              <a:t>.</a:t>
            </a:r>
            <a:r>
              <a:rPr lang="es-ES" sz="1400" baseline="30000">
                <a:hlinkClick r:id="" action="ppaction://hlinkfile"/>
              </a:rPr>
              <a:t>[4]</a:t>
            </a:r>
            <a:r>
              <a:rPr lang="es-ES" sz="1400"/>
              <a:t> La ciudad está localizada a orillas del </a:t>
            </a:r>
            <a:r>
              <a:rPr lang="es-ES" sz="1400">
                <a:hlinkClick r:id="rId12" action="ppaction://hlinkfile" tooltip="Mar Caribe"/>
              </a:rPr>
              <a:t>Mar Caribe</a:t>
            </a:r>
            <a:r>
              <a:rPr lang="es-ES" sz="1400"/>
              <a:t> y es uno de los epicentros turísticos más importantes de Colombia, como también el segundo centro urbano en importancia en la </a:t>
            </a:r>
            <a:r>
              <a:rPr lang="es-ES" sz="1400">
                <a:hlinkClick r:id="rId13" action="ppaction://hlinkfile" tooltip="Región Caribe (Colombia)"/>
              </a:rPr>
              <a:t>Región Caribe colombiana</a:t>
            </a:r>
            <a:r>
              <a:rPr lang="es-ES" sz="1400"/>
              <a:t>, después de Barranquilla.</a:t>
            </a:r>
            <a:r>
              <a:rPr lang="es-ES" sz="1400" baseline="30000">
                <a:hlinkClick r:id="" action="ppaction://hlinkfile"/>
              </a:rPr>
              <a:t>[5]</a:t>
            </a:r>
            <a:endParaRPr lang="es-ES" sz="1400"/>
          </a:p>
          <a:p>
            <a:r>
              <a:rPr lang="es-ES" sz="1400"/>
              <a:t>A partir de su fundación en el </a:t>
            </a:r>
            <a:r>
              <a:rPr lang="es-ES" sz="1400">
                <a:hlinkClick r:id="rId14" action="ppaction://hlinkfile" tooltip="Siglo XVI"/>
              </a:rPr>
              <a:t>siglo XVI</a:t>
            </a:r>
            <a:r>
              <a:rPr lang="es-ES" sz="1400"/>
              <a:t> y durante toda la </a:t>
            </a:r>
            <a:r>
              <a:rPr lang="es-ES" sz="1400">
                <a:hlinkClick r:id="rId15" action="ppaction://hlinkfile" tooltip="Época hispánica (Colombia)"/>
              </a:rPr>
              <a:t>época colonial española</a:t>
            </a:r>
            <a:r>
              <a:rPr lang="es-ES" sz="1400"/>
              <a:t>, Cartagena de Indias fue uno de los puertos más importantes de América.</a:t>
            </a:r>
            <a:r>
              <a:rPr lang="es-ES" sz="1400" baseline="30000">
                <a:hlinkClick r:id="" action="ppaction://hlinkfile"/>
              </a:rPr>
              <a:t>[6]</a:t>
            </a:r>
            <a:r>
              <a:rPr lang="es-ES" sz="1400"/>
              <a:t> El </a:t>
            </a:r>
            <a:r>
              <a:rPr lang="es-ES" sz="1400">
                <a:hlinkClick r:id="rId16" action="ppaction://hlinkfile" tooltip="11 de noviembre"/>
              </a:rPr>
              <a:t>11 de noviembre</a:t>
            </a:r>
            <a:r>
              <a:rPr lang="es-ES" sz="1400"/>
              <a:t> de </a:t>
            </a:r>
            <a:r>
              <a:rPr lang="es-ES" sz="1400">
                <a:hlinkClick r:id="rId17" action="ppaction://hlinkfile" tooltip="1811"/>
              </a:rPr>
              <a:t>1811</a:t>
            </a:r>
            <a:r>
              <a:rPr lang="es-ES" sz="1400"/>
              <a:t> Cartagena se declaró independiente de </a:t>
            </a:r>
            <a:r>
              <a:rPr lang="es-ES" sz="1400">
                <a:hlinkClick r:id="rId18" action="ppaction://hlinkfile" tooltip="España"/>
              </a:rPr>
              <a:t>España</a:t>
            </a:r>
            <a:r>
              <a:rPr lang="es-ES" sz="1400"/>
              <a:t>. Este día es fiesta nacional en Colombia y en la ciudad es celebrado durante cuatro días conocidos como las "Fiestas de Independencia". Desde </a:t>
            </a:r>
            <a:r>
              <a:rPr lang="es-ES" sz="1400">
                <a:hlinkClick r:id="rId19" action="ppaction://hlinkfile" tooltip="1933"/>
              </a:rPr>
              <a:t>1933</a:t>
            </a:r>
            <a:r>
              <a:rPr lang="es-ES" sz="1400"/>
              <a:t>, el 11 de noviembre sirve como día para la elección y coronación de la </a:t>
            </a:r>
            <a:r>
              <a:rPr lang="es-ES" sz="1400">
                <a:hlinkClick r:id="rId20" action="ppaction://hlinkfile" tooltip="Señorita Colombia"/>
              </a:rPr>
              <a:t>Señorita Colombia</a:t>
            </a:r>
            <a:r>
              <a:rPr lang="es-ES" sz="1400"/>
              <a:t> en el Concurso Nacional de Belleza.</a:t>
            </a:r>
          </a:p>
          <a:p>
            <a:r>
              <a:rPr lang="es-ES" sz="1400"/>
              <a:t>Con el paso del tiempo, Cartagena ha desarrollado su zona urbana, conservando el centro histórico y convirtiéndose en uno de los puertos de mayor importancia en Colombia, así como célebre destino turístico. Su población total cabecera es de 892.545 habitantes</a:t>
            </a:r>
            <a:r>
              <a:rPr lang="es-ES" sz="1400" baseline="30000">
                <a:hlinkClick r:id="" action="ppaction://hlinkfile"/>
              </a:rPr>
              <a:t>[1]</a:t>
            </a:r>
            <a:r>
              <a:rPr lang="es-ES" sz="1400"/>
              <a:t> y junto con su área o </a:t>
            </a:r>
            <a:r>
              <a:rPr lang="es-ES" sz="1400">
                <a:hlinkClick r:id="rId21" action="ppaction://hlinkfile" tooltip="Esfera de influencia"/>
              </a:rPr>
              <a:t>esfera de influencia</a:t>
            </a:r>
            <a:r>
              <a:rPr lang="es-ES" sz="1400"/>
              <a:t> alberga una población total de 1.188.078 habitantes, con los municipios de </a:t>
            </a:r>
            <a:r>
              <a:rPr lang="es-ES" sz="1400">
                <a:hlinkClick r:id="rId22" action="ppaction://hlinkfile" tooltip="Turbaco"/>
              </a:rPr>
              <a:t>Turbaco</a:t>
            </a:r>
            <a:r>
              <a:rPr lang="es-ES" sz="1400"/>
              <a:t>, </a:t>
            </a:r>
            <a:r>
              <a:rPr lang="es-ES" sz="1400">
                <a:hlinkClick r:id="rId23" action="ppaction://hlinkfile" tooltip="Arjona (Bolívar)"/>
              </a:rPr>
              <a:t>Arjona</a:t>
            </a:r>
            <a:r>
              <a:rPr lang="es-ES" sz="1400"/>
              <a:t>, </a:t>
            </a:r>
            <a:r>
              <a:rPr lang="es-ES" sz="1400">
                <a:hlinkClick r:id="rId24" action="ppaction://hlinkfile" tooltip="Turbana (Bolívar) (aún no redactado)"/>
              </a:rPr>
              <a:t>Turbana</a:t>
            </a:r>
            <a:r>
              <a:rPr lang="es-ES" sz="1400"/>
              <a:t>, </a:t>
            </a:r>
            <a:r>
              <a:rPr lang="es-ES" sz="1400">
                <a:hlinkClick r:id="rId25" action="ppaction://hlinkfile" tooltip="Santa Rosa(Bolívar) (aún no redactado)"/>
              </a:rPr>
              <a:t>Santa Rosa</a:t>
            </a:r>
            <a:r>
              <a:rPr lang="es-ES" sz="1400"/>
              <a:t>, </a:t>
            </a:r>
            <a:r>
              <a:rPr lang="es-ES" sz="1400">
                <a:hlinkClick r:id="rId26" action="ppaction://hlinkfile" tooltip="Santa Catalina (Bolívar)"/>
              </a:rPr>
              <a:t>Santa Catalina</a:t>
            </a:r>
            <a:r>
              <a:rPr lang="es-ES" sz="1400"/>
              <a:t>, </a:t>
            </a:r>
            <a:r>
              <a:rPr lang="es-ES" sz="1400">
                <a:hlinkClick r:id="rId27" action="ppaction://hlinkfile" tooltip="Clemencia (Bolívar) (aún no redactado)"/>
              </a:rPr>
              <a:t>Clemencia</a:t>
            </a:r>
            <a:r>
              <a:rPr lang="es-ES" sz="1400"/>
              <a:t>, </a:t>
            </a:r>
            <a:r>
              <a:rPr lang="es-ES" sz="1400">
                <a:hlinkClick r:id="rId28" action="ppaction://hlinkfile" tooltip="María La Baja (Bolívar) (aún no redactado)"/>
              </a:rPr>
              <a:t>María La Baja</a:t>
            </a:r>
            <a:r>
              <a:rPr lang="es-ES" sz="1400"/>
              <a:t> , </a:t>
            </a:r>
            <a:r>
              <a:rPr lang="es-ES" sz="1400">
                <a:hlinkClick r:id="rId29" action="ppaction://hlinkfile" tooltip="Mahates (Bolívar) (aún no redactado)"/>
              </a:rPr>
              <a:t>Mahates</a:t>
            </a:r>
            <a:r>
              <a:rPr lang="es-ES" sz="1400"/>
              <a:t>, </a:t>
            </a:r>
            <a:r>
              <a:rPr lang="es-ES" sz="1400">
                <a:hlinkClick r:id="rId30" action="ppaction://hlinkfile" tooltip="San Etanislao (Bolívar) (aún no redactado)"/>
              </a:rPr>
              <a:t>San Etanislao</a:t>
            </a:r>
            <a:r>
              <a:rPr lang="es-ES" sz="1400"/>
              <a:t>, </a:t>
            </a:r>
            <a:r>
              <a:rPr lang="es-ES" sz="1400">
                <a:hlinkClick r:id="rId31" action="ppaction://hlinkfile" tooltip="Arenal (Bolívar) (aún no redactado)"/>
              </a:rPr>
              <a:t>Arenal</a:t>
            </a:r>
            <a:r>
              <a:rPr lang="es-ES" sz="1400"/>
              <a:t> y </a:t>
            </a:r>
            <a:r>
              <a:rPr lang="es-ES" sz="1400">
                <a:hlinkClick r:id="rId32" action="ppaction://hlinkfile" tooltip="Villanueva (Bolívar) (aún no redactado)"/>
              </a:rPr>
              <a:t>Villanueva</a:t>
            </a:r>
            <a:r>
              <a:rPr lang="es-ES" sz="1400"/>
              <a:t> siendo Cartagena su núcleo. Su centro histórico, la «Ciudad Amurallada», fue declarado </a:t>
            </a:r>
            <a:r>
              <a:rPr lang="es-ES" sz="1400">
                <a:hlinkClick r:id="rId33" action="ppaction://hlinkfile" tooltip="Anexo:Patrimonio Histórico y Cultural de Colombia"/>
              </a:rPr>
              <a:t>Patrimonio Nacional de Colombia</a:t>
            </a:r>
            <a:r>
              <a:rPr lang="es-ES" sz="1400"/>
              <a:t> en </a:t>
            </a:r>
            <a:r>
              <a:rPr lang="es-ES" sz="1400">
                <a:hlinkClick r:id="rId34" action="ppaction://hlinkfile" tooltip="1959"/>
              </a:rPr>
              <a:t>1959</a:t>
            </a:r>
            <a:r>
              <a:rPr lang="es-ES" sz="1400"/>
              <a:t> y por la </a:t>
            </a:r>
            <a:r>
              <a:rPr lang="es-ES" sz="1400">
                <a:hlinkClick r:id="rId35" action="ppaction://hlinkfile" tooltip="Unesco"/>
              </a:rPr>
              <a:t>Unesco</a:t>
            </a:r>
            <a:r>
              <a:rPr lang="es-ES" sz="1400"/>
              <a:t> </a:t>
            </a:r>
            <a:r>
              <a:rPr lang="es-ES" sz="1400">
                <a:hlinkClick r:id="rId36" action="ppaction://hlinkfile" tooltip="Patrimonio de la Humanidad"/>
              </a:rPr>
              <a:t>Patrimonio de la Humanidad</a:t>
            </a:r>
            <a:r>
              <a:rPr lang="es-ES" sz="1400"/>
              <a:t> en </a:t>
            </a:r>
            <a:r>
              <a:rPr lang="es-ES" sz="1400">
                <a:hlinkClick r:id="rId37" action="ppaction://hlinkfile" tooltip="1984"/>
              </a:rPr>
              <a:t>1984</a:t>
            </a:r>
            <a:r>
              <a:rPr lang="es-ES" sz="1400"/>
              <a:t>.</a:t>
            </a:r>
            <a:r>
              <a:rPr lang="es-ES" sz="1400" baseline="30000">
                <a:hlinkClick r:id="" action="ppaction://hlinkfile"/>
              </a:rPr>
              <a:t>[7]</a:t>
            </a:r>
            <a:r>
              <a:rPr lang="es-ES" sz="1400"/>
              <a:t> En el año </a:t>
            </a:r>
            <a:r>
              <a:rPr lang="es-ES" sz="1400">
                <a:hlinkClick r:id="rId38" action="ppaction://hlinkfile" tooltip="2007"/>
              </a:rPr>
              <a:t>2007</a:t>
            </a:r>
            <a:r>
              <a:rPr lang="es-ES" sz="1400"/>
              <a:t> su arquitectura militar fue galardonada como la cuarta maravilla de Colombia.</a:t>
            </a:r>
            <a:r>
              <a:rPr lang="es-ES" sz="1400" baseline="30000">
                <a:hlinkClick r:id="" action="ppaction://hlinkfile"/>
              </a:rPr>
              <a:t>[8]</a:t>
            </a:r>
            <a:endParaRPr lang="es-E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4825"/>
        </p:xfrm>
        <a:graphic>
          <a:graphicData uri="http://schemas.openxmlformats.org/presentationml/2006/ole">
            <p:oleObj spid="_x0000_s4098" name="Imagen de mapa de bits" r:id="rId4" imgW="3505689" imgH="2610214" progId="PBrush">
              <p:embed/>
            </p:oleObj>
          </a:graphicData>
        </a:graphic>
      </p:graphicFrame>
      <p:sp>
        <p:nvSpPr>
          <p:cNvPr id="5123" name="Text Box 3"/>
          <p:cNvSpPr txBox="1">
            <a:spLocks noChangeArrowheads="1"/>
          </p:cNvSpPr>
          <p:nvPr/>
        </p:nvSpPr>
        <p:spPr bwMode="auto">
          <a:xfrm>
            <a:off x="609600" y="4965700"/>
            <a:ext cx="8534400" cy="1908175"/>
          </a:xfrm>
          <a:prstGeom prst="rect">
            <a:avLst/>
          </a:prstGeom>
          <a:noFill/>
          <a:ln w="12700" cap="sq">
            <a:noFill/>
            <a:miter lim="800000"/>
            <a:headEnd type="none" w="sm" len="sm"/>
            <a:tailEnd type="none" w="sm" len="sm"/>
          </a:ln>
        </p:spPr>
        <p:txBody>
          <a:bodyPr>
            <a:spAutoFit/>
          </a:bodyPr>
          <a:lstStyle/>
          <a:p>
            <a:pPr>
              <a:spcBef>
                <a:spcPct val="50000"/>
              </a:spcBef>
            </a:pPr>
            <a:r>
              <a:rPr lang="es-ES" sz="2800" b="1">
                <a:solidFill>
                  <a:srgbClr val="00ABE8"/>
                </a:solidFill>
              </a:rPr>
              <a:t>Solución: recuperación  y reconstrucción ecosistémica.</a:t>
            </a:r>
          </a:p>
          <a:p>
            <a:pPr>
              <a:spcBef>
                <a:spcPct val="50000"/>
              </a:spcBef>
            </a:pPr>
            <a:r>
              <a:rPr lang="es-ES" sz="1800" b="1">
                <a:solidFill>
                  <a:srgbClr val="00ABE8"/>
                </a:solidFill>
              </a:rPr>
              <a:t>El ejemplo de Agrosoledad en la cuenca del río Sinú, Córdoba.</a:t>
            </a:r>
          </a:p>
          <a:p>
            <a:pPr>
              <a:spcBef>
                <a:spcPct val="50000"/>
              </a:spcBef>
            </a:pPr>
            <a:r>
              <a:rPr lang="es-ES" sz="1800" b="1">
                <a:solidFill>
                  <a:srgbClr val="00ABE8"/>
                </a:solidFill>
              </a:rPr>
              <a:t>El proyecto de Parcarex en Tierra Bomba, Bolivar.</a:t>
            </a:r>
          </a:p>
          <a:p>
            <a:pPr>
              <a:spcBef>
                <a:spcPct val="50000"/>
              </a:spcBef>
            </a:pPr>
            <a:endParaRPr lang="es-ES">
              <a:solidFill>
                <a:srgbClr val="00ABE8"/>
              </a:solidFill>
            </a:endParaRPr>
          </a:p>
        </p:txBody>
      </p:sp>
      <p:sp>
        <p:nvSpPr>
          <p:cNvPr id="5124" name="Rectangle 4"/>
          <p:cNvSpPr>
            <a:spLocks noGrp="1" noChangeArrowheads="1"/>
          </p:cNvSpPr>
          <p:nvPr>
            <p:ph type="title" idx="4294967295"/>
          </p:nvPr>
        </p:nvSpPr>
        <p:spPr/>
        <p:txBody>
          <a:bodyPr/>
          <a:lstStyle/>
          <a:p>
            <a:r>
              <a:rPr lang="es-ES" smtClean="0"/>
              <a:t>AGROSOLEDAD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371600" y="0"/>
            <a:ext cx="7772400" cy="685800"/>
          </a:xfrm>
        </p:spPr>
        <p:txBody>
          <a:bodyPr/>
          <a:lstStyle/>
          <a:p>
            <a:pPr algn="r"/>
            <a:r>
              <a:rPr lang="es-ES" smtClean="0">
                <a:latin typeface="Arial Narrow" pitchFamily="34" charset="0"/>
              </a:rPr>
              <a:t>La destrucción del manglar</a:t>
            </a:r>
            <a:r>
              <a:rPr lang="es-ES" smtClean="0"/>
              <a:t> </a:t>
            </a:r>
          </a:p>
        </p:txBody>
      </p:sp>
      <p:grpSp>
        <p:nvGrpSpPr>
          <p:cNvPr id="2" name="Group 210"/>
          <p:cNvGrpSpPr>
            <a:grpSpLocks/>
          </p:cNvGrpSpPr>
          <p:nvPr/>
        </p:nvGrpSpPr>
        <p:grpSpPr bwMode="auto">
          <a:xfrm>
            <a:off x="0" y="838200"/>
            <a:ext cx="9144000" cy="5334000"/>
            <a:chOff x="-3" y="-3"/>
            <a:chExt cx="3098" cy="4899"/>
          </a:xfrm>
        </p:grpSpPr>
        <p:grpSp>
          <p:nvGrpSpPr>
            <p:cNvPr id="3" name="Group 208"/>
            <p:cNvGrpSpPr>
              <a:grpSpLocks/>
            </p:cNvGrpSpPr>
            <p:nvPr/>
          </p:nvGrpSpPr>
          <p:grpSpPr bwMode="auto">
            <a:xfrm>
              <a:off x="0" y="0"/>
              <a:ext cx="3092" cy="4893"/>
              <a:chOff x="0" y="0"/>
              <a:chExt cx="3092" cy="4893"/>
            </a:xfrm>
          </p:grpSpPr>
          <p:grpSp>
            <p:nvGrpSpPr>
              <p:cNvPr id="4" name="Group 77"/>
              <p:cNvGrpSpPr>
                <a:grpSpLocks/>
              </p:cNvGrpSpPr>
              <p:nvPr/>
            </p:nvGrpSpPr>
            <p:grpSpPr bwMode="auto">
              <a:xfrm>
                <a:off x="0" y="0"/>
                <a:ext cx="628" cy="518"/>
                <a:chOff x="0" y="0"/>
                <a:chExt cx="628" cy="518"/>
              </a:xfrm>
            </p:grpSpPr>
            <p:sp>
              <p:nvSpPr>
                <p:cNvPr id="96459" name="Rectangle 10"/>
                <p:cNvSpPr>
                  <a:spLocks noChangeArrowheads="1"/>
                </p:cNvSpPr>
                <p:nvPr/>
              </p:nvSpPr>
              <p:spPr bwMode="auto">
                <a:xfrm>
                  <a:off x="28" y="0"/>
                  <a:ext cx="572"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Has. Países   </a:t>
                  </a:r>
                  <a:endParaRPr lang="es-ES" sz="2000" b="1">
                    <a:solidFill>
                      <a:schemeClr val="accent2"/>
                    </a:solidFill>
                  </a:endParaRPr>
                </a:p>
                <a:p>
                  <a:pPr algn="r" eaLnBrk="0" hangingPunct="0"/>
                  <a:endParaRPr lang="es-ES" sz="2000" b="1">
                    <a:solidFill>
                      <a:schemeClr val="accent2"/>
                    </a:solidFill>
                  </a:endParaRPr>
                </a:p>
              </p:txBody>
            </p:sp>
            <p:sp>
              <p:nvSpPr>
                <p:cNvPr id="96460" name="Rectangle 76"/>
                <p:cNvSpPr>
                  <a:spLocks noChangeArrowheads="1"/>
                </p:cNvSpPr>
                <p:nvPr/>
              </p:nvSpPr>
              <p:spPr bwMode="auto">
                <a:xfrm>
                  <a:off x="0" y="0"/>
                  <a:ext cx="628" cy="518"/>
                </a:xfrm>
                <a:prstGeom prst="rect">
                  <a:avLst/>
                </a:prstGeom>
                <a:noFill/>
                <a:ln w="7">
                  <a:solidFill>
                    <a:srgbClr val="A0A0A0"/>
                  </a:solidFill>
                  <a:miter lim="800000"/>
                  <a:headEnd/>
                  <a:tailEnd/>
                </a:ln>
              </p:spPr>
              <p:txBody>
                <a:bodyPr/>
                <a:lstStyle/>
                <a:p>
                  <a:endParaRPr lang="es-ES"/>
                </a:p>
              </p:txBody>
            </p:sp>
          </p:grpSp>
          <p:grpSp>
            <p:nvGrpSpPr>
              <p:cNvPr id="5" name="Group 79"/>
              <p:cNvGrpSpPr>
                <a:grpSpLocks/>
              </p:cNvGrpSpPr>
              <p:nvPr/>
            </p:nvGrpSpPr>
            <p:grpSpPr bwMode="auto">
              <a:xfrm>
                <a:off x="628" y="0"/>
                <a:ext cx="440" cy="518"/>
                <a:chOff x="628" y="0"/>
                <a:chExt cx="440" cy="518"/>
              </a:xfrm>
            </p:grpSpPr>
            <p:sp>
              <p:nvSpPr>
                <p:cNvPr id="96457" name="Rectangle 11"/>
                <p:cNvSpPr>
                  <a:spLocks noChangeArrowheads="1"/>
                </p:cNvSpPr>
                <p:nvPr/>
              </p:nvSpPr>
              <p:spPr bwMode="auto">
                <a:xfrm>
                  <a:off x="656" y="0"/>
                  <a:ext cx="384"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1997</a:t>
                  </a:r>
                  <a:endParaRPr lang="es-ES" sz="2000" b="1">
                    <a:solidFill>
                      <a:schemeClr val="accent2"/>
                    </a:solidFill>
                  </a:endParaRPr>
                </a:p>
                <a:p>
                  <a:pPr algn="r" eaLnBrk="0" hangingPunct="0"/>
                  <a:endParaRPr lang="es-ES" sz="2000" b="1">
                    <a:solidFill>
                      <a:schemeClr val="accent2"/>
                    </a:solidFill>
                  </a:endParaRPr>
                </a:p>
              </p:txBody>
            </p:sp>
            <p:sp>
              <p:nvSpPr>
                <p:cNvPr id="96458" name="Rectangle 78"/>
                <p:cNvSpPr>
                  <a:spLocks noChangeArrowheads="1"/>
                </p:cNvSpPr>
                <p:nvPr/>
              </p:nvSpPr>
              <p:spPr bwMode="auto">
                <a:xfrm>
                  <a:off x="628" y="0"/>
                  <a:ext cx="440" cy="518"/>
                </a:xfrm>
                <a:prstGeom prst="rect">
                  <a:avLst/>
                </a:prstGeom>
                <a:noFill/>
                <a:ln w="7">
                  <a:solidFill>
                    <a:srgbClr val="A0A0A0"/>
                  </a:solidFill>
                  <a:miter lim="800000"/>
                  <a:headEnd/>
                  <a:tailEnd/>
                </a:ln>
              </p:spPr>
              <p:txBody>
                <a:bodyPr/>
                <a:lstStyle/>
                <a:p>
                  <a:endParaRPr lang="es-ES"/>
                </a:p>
              </p:txBody>
            </p:sp>
          </p:grpSp>
          <p:grpSp>
            <p:nvGrpSpPr>
              <p:cNvPr id="6" name="Group 81"/>
              <p:cNvGrpSpPr>
                <a:grpSpLocks/>
              </p:cNvGrpSpPr>
              <p:nvPr/>
            </p:nvGrpSpPr>
            <p:grpSpPr bwMode="auto">
              <a:xfrm>
                <a:off x="1068" y="0"/>
                <a:ext cx="506" cy="518"/>
                <a:chOff x="1068" y="0"/>
                <a:chExt cx="506" cy="518"/>
              </a:xfrm>
            </p:grpSpPr>
            <p:sp>
              <p:nvSpPr>
                <p:cNvPr id="96455" name="Rectangle 12"/>
                <p:cNvSpPr>
                  <a:spLocks noChangeArrowheads="1"/>
                </p:cNvSpPr>
                <p:nvPr/>
              </p:nvSpPr>
              <p:spPr bwMode="auto">
                <a:xfrm>
                  <a:off x="1096" y="0"/>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1998</a:t>
                  </a:r>
                  <a:endParaRPr lang="es-ES" sz="2000" b="1">
                    <a:solidFill>
                      <a:schemeClr val="accent2"/>
                    </a:solidFill>
                  </a:endParaRPr>
                </a:p>
                <a:p>
                  <a:pPr algn="r" eaLnBrk="0" hangingPunct="0"/>
                  <a:endParaRPr lang="es-ES" sz="2000" b="1">
                    <a:solidFill>
                      <a:schemeClr val="accent2"/>
                    </a:solidFill>
                  </a:endParaRPr>
                </a:p>
              </p:txBody>
            </p:sp>
            <p:sp>
              <p:nvSpPr>
                <p:cNvPr id="96456" name="Rectangle 80"/>
                <p:cNvSpPr>
                  <a:spLocks noChangeArrowheads="1"/>
                </p:cNvSpPr>
                <p:nvPr/>
              </p:nvSpPr>
              <p:spPr bwMode="auto">
                <a:xfrm>
                  <a:off x="1068" y="0"/>
                  <a:ext cx="506" cy="518"/>
                </a:xfrm>
                <a:prstGeom prst="rect">
                  <a:avLst/>
                </a:prstGeom>
                <a:noFill/>
                <a:ln w="7">
                  <a:solidFill>
                    <a:srgbClr val="A0A0A0"/>
                  </a:solidFill>
                  <a:miter lim="800000"/>
                  <a:headEnd/>
                  <a:tailEnd/>
                </a:ln>
              </p:spPr>
              <p:txBody>
                <a:bodyPr/>
                <a:lstStyle/>
                <a:p>
                  <a:endParaRPr lang="es-ES"/>
                </a:p>
              </p:txBody>
            </p:sp>
          </p:grpSp>
          <p:grpSp>
            <p:nvGrpSpPr>
              <p:cNvPr id="7" name="Group 83"/>
              <p:cNvGrpSpPr>
                <a:grpSpLocks/>
              </p:cNvGrpSpPr>
              <p:nvPr/>
            </p:nvGrpSpPr>
            <p:grpSpPr bwMode="auto">
              <a:xfrm>
                <a:off x="1574" y="0"/>
                <a:ext cx="506" cy="518"/>
                <a:chOff x="1574" y="0"/>
                <a:chExt cx="506" cy="518"/>
              </a:xfrm>
            </p:grpSpPr>
            <p:sp>
              <p:nvSpPr>
                <p:cNvPr id="96453" name="Rectangle 13"/>
                <p:cNvSpPr>
                  <a:spLocks noChangeArrowheads="1"/>
                </p:cNvSpPr>
                <p:nvPr/>
              </p:nvSpPr>
              <p:spPr bwMode="auto">
                <a:xfrm>
                  <a:off x="1602" y="0"/>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1999</a:t>
                  </a:r>
                  <a:endParaRPr lang="es-ES" sz="2000" b="1">
                    <a:solidFill>
                      <a:schemeClr val="accent2"/>
                    </a:solidFill>
                  </a:endParaRPr>
                </a:p>
                <a:p>
                  <a:pPr algn="r" eaLnBrk="0" hangingPunct="0"/>
                  <a:endParaRPr lang="es-ES" sz="2000" b="1">
                    <a:solidFill>
                      <a:schemeClr val="accent2"/>
                    </a:solidFill>
                  </a:endParaRPr>
                </a:p>
              </p:txBody>
            </p:sp>
            <p:sp>
              <p:nvSpPr>
                <p:cNvPr id="96454" name="Rectangle 82"/>
                <p:cNvSpPr>
                  <a:spLocks noChangeArrowheads="1"/>
                </p:cNvSpPr>
                <p:nvPr/>
              </p:nvSpPr>
              <p:spPr bwMode="auto">
                <a:xfrm>
                  <a:off x="1574" y="0"/>
                  <a:ext cx="506" cy="518"/>
                </a:xfrm>
                <a:prstGeom prst="rect">
                  <a:avLst/>
                </a:prstGeom>
                <a:noFill/>
                <a:ln w="7">
                  <a:solidFill>
                    <a:srgbClr val="A0A0A0"/>
                  </a:solidFill>
                  <a:miter lim="800000"/>
                  <a:headEnd/>
                  <a:tailEnd/>
                </a:ln>
              </p:spPr>
              <p:txBody>
                <a:bodyPr/>
                <a:lstStyle/>
                <a:p>
                  <a:endParaRPr lang="es-ES"/>
                </a:p>
              </p:txBody>
            </p:sp>
          </p:grpSp>
          <p:grpSp>
            <p:nvGrpSpPr>
              <p:cNvPr id="8" name="Group 85"/>
              <p:cNvGrpSpPr>
                <a:grpSpLocks/>
              </p:cNvGrpSpPr>
              <p:nvPr/>
            </p:nvGrpSpPr>
            <p:grpSpPr bwMode="auto">
              <a:xfrm>
                <a:off x="2080" y="0"/>
                <a:ext cx="506" cy="518"/>
                <a:chOff x="2080" y="0"/>
                <a:chExt cx="506" cy="518"/>
              </a:xfrm>
            </p:grpSpPr>
            <p:sp>
              <p:nvSpPr>
                <p:cNvPr id="96451" name="Rectangle 14"/>
                <p:cNvSpPr>
                  <a:spLocks noChangeArrowheads="1"/>
                </p:cNvSpPr>
                <p:nvPr/>
              </p:nvSpPr>
              <p:spPr bwMode="auto">
                <a:xfrm>
                  <a:off x="2108" y="0"/>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2000</a:t>
                  </a:r>
                  <a:endParaRPr lang="es-ES" sz="2000" b="1">
                    <a:solidFill>
                      <a:schemeClr val="accent2"/>
                    </a:solidFill>
                  </a:endParaRPr>
                </a:p>
                <a:p>
                  <a:pPr algn="r" eaLnBrk="0" hangingPunct="0"/>
                  <a:endParaRPr lang="es-ES" sz="2000" b="1">
                    <a:solidFill>
                      <a:schemeClr val="accent2"/>
                    </a:solidFill>
                  </a:endParaRPr>
                </a:p>
              </p:txBody>
            </p:sp>
            <p:sp>
              <p:nvSpPr>
                <p:cNvPr id="96452" name="Rectangle 84"/>
                <p:cNvSpPr>
                  <a:spLocks noChangeArrowheads="1"/>
                </p:cNvSpPr>
                <p:nvPr/>
              </p:nvSpPr>
              <p:spPr bwMode="auto">
                <a:xfrm>
                  <a:off x="2080" y="0"/>
                  <a:ext cx="506" cy="518"/>
                </a:xfrm>
                <a:prstGeom prst="rect">
                  <a:avLst/>
                </a:prstGeom>
                <a:noFill/>
                <a:ln w="7">
                  <a:solidFill>
                    <a:srgbClr val="A0A0A0"/>
                  </a:solidFill>
                  <a:miter lim="800000"/>
                  <a:headEnd/>
                  <a:tailEnd/>
                </a:ln>
              </p:spPr>
              <p:txBody>
                <a:bodyPr/>
                <a:lstStyle/>
                <a:p>
                  <a:endParaRPr lang="es-ES"/>
                </a:p>
              </p:txBody>
            </p:sp>
          </p:grpSp>
          <p:grpSp>
            <p:nvGrpSpPr>
              <p:cNvPr id="9" name="Group 87"/>
              <p:cNvGrpSpPr>
                <a:grpSpLocks/>
              </p:cNvGrpSpPr>
              <p:nvPr/>
            </p:nvGrpSpPr>
            <p:grpSpPr bwMode="auto">
              <a:xfrm>
                <a:off x="2586" y="0"/>
                <a:ext cx="506" cy="518"/>
                <a:chOff x="2586" y="0"/>
                <a:chExt cx="506" cy="518"/>
              </a:xfrm>
            </p:grpSpPr>
            <p:sp>
              <p:nvSpPr>
                <p:cNvPr id="96449" name="Rectangle 15"/>
                <p:cNvSpPr>
                  <a:spLocks noChangeArrowheads="1"/>
                </p:cNvSpPr>
                <p:nvPr/>
              </p:nvSpPr>
              <p:spPr bwMode="auto">
                <a:xfrm>
                  <a:off x="2614" y="0"/>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2001</a:t>
                  </a:r>
                  <a:endParaRPr lang="es-ES" sz="2000" b="1">
                    <a:solidFill>
                      <a:schemeClr val="accent2"/>
                    </a:solidFill>
                  </a:endParaRPr>
                </a:p>
                <a:p>
                  <a:pPr algn="r" eaLnBrk="0" hangingPunct="0"/>
                  <a:r>
                    <a:rPr lang="es-ES" sz="2000" b="1">
                      <a:solidFill>
                        <a:schemeClr val="accent2"/>
                      </a:solidFill>
                    </a:rPr>
                    <a:t> </a:t>
                  </a:r>
                </a:p>
                <a:p>
                  <a:pPr algn="r" eaLnBrk="0" hangingPunct="0"/>
                  <a:endParaRPr lang="es-ES" sz="2000" b="1">
                    <a:solidFill>
                      <a:schemeClr val="accent2"/>
                    </a:solidFill>
                  </a:endParaRPr>
                </a:p>
              </p:txBody>
            </p:sp>
            <p:sp>
              <p:nvSpPr>
                <p:cNvPr id="96450" name="Rectangle 86"/>
                <p:cNvSpPr>
                  <a:spLocks noChangeArrowheads="1"/>
                </p:cNvSpPr>
                <p:nvPr/>
              </p:nvSpPr>
              <p:spPr bwMode="auto">
                <a:xfrm>
                  <a:off x="2586" y="0"/>
                  <a:ext cx="506" cy="518"/>
                </a:xfrm>
                <a:prstGeom prst="rect">
                  <a:avLst/>
                </a:prstGeom>
                <a:noFill/>
                <a:ln w="7">
                  <a:solidFill>
                    <a:srgbClr val="A0A0A0"/>
                  </a:solidFill>
                  <a:miter lim="800000"/>
                  <a:headEnd/>
                  <a:tailEnd/>
                </a:ln>
              </p:spPr>
              <p:txBody>
                <a:bodyPr/>
                <a:lstStyle/>
                <a:p>
                  <a:endParaRPr lang="es-ES"/>
                </a:p>
              </p:txBody>
            </p:sp>
          </p:grpSp>
          <p:grpSp>
            <p:nvGrpSpPr>
              <p:cNvPr id="10" name="Group 89"/>
              <p:cNvGrpSpPr>
                <a:grpSpLocks/>
              </p:cNvGrpSpPr>
              <p:nvPr/>
            </p:nvGrpSpPr>
            <p:grpSpPr bwMode="auto">
              <a:xfrm>
                <a:off x="0" y="518"/>
                <a:ext cx="628" cy="403"/>
                <a:chOff x="0" y="518"/>
                <a:chExt cx="628" cy="403"/>
              </a:xfrm>
            </p:grpSpPr>
            <p:sp>
              <p:nvSpPr>
                <p:cNvPr id="96447" name="Rectangle 16"/>
                <p:cNvSpPr>
                  <a:spLocks noChangeArrowheads="1"/>
                </p:cNvSpPr>
                <p:nvPr/>
              </p:nvSpPr>
              <p:spPr bwMode="auto">
                <a:xfrm>
                  <a:off x="28" y="518"/>
                  <a:ext cx="572"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COLOMBIA</a:t>
                  </a:r>
                  <a:endParaRPr lang="es-ES" sz="2000" b="1">
                    <a:solidFill>
                      <a:schemeClr val="accent2"/>
                    </a:solidFill>
                  </a:endParaRPr>
                </a:p>
                <a:p>
                  <a:pPr algn="r" eaLnBrk="0" hangingPunct="0"/>
                  <a:endParaRPr lang="es-ES" sz="2000" b="1">
                    <a:solidFill>
                      <a:schemeClr val="accent2"/>
                    </a:solidFill>
                  </a:endParaRPr>
                </a:p>
              </p:txBody>
            </p:sp>
            <p:sp>
              <p:nvSpPr>
                <p:cNvPr id="96448" name="Rectangle 88"/>
                <p:cNvSpPr>
                  <a:spLocks noChangeArrowheads="1"/>
                </p:cNvSpPr>
                <p:nvPr/>
              </p:nvSpPr>
              <p:spPr bwMode="auto">
                <a:xfrm>
                  <a:off x="0" y="518"/>
                  <a:ext cx="628" cy="403"/>
                </a:xfrm>
                <a:prstGeom prst="rect">
                  <a:avLst/>
                </a:prstGeom>
                <a:noFill/>
                <a:ln w="7">
                  <a:solidFill>
                    <a:srgbClr val="A0A0A0"/>
                  </a:solidFill>
                  <a:miter lim="800000"/>
                  <a:headEnd/>
                  <a:tailEnd/>
                </a:ln>
              </p:spPr>
              <p:txBody>
                <a:bodyPr/>
                <a:lstStyle/>
                <a:p>
                  <a:endParaRPr lang="es-ES"/>
                </a:p>
              </p:txBody>
            </p:sp>
          </p:grpSp>
          <p:grpSp>
            <p:nvGrpSpPr>
              <p:cNvPr id="11" name="Group 91"/>
              <p:cNvGrpSpPr>
                <a:grpSpLocks/>
              </p:cNvGrpSpPr>
              <p:nvPr/>
            </p:nvGrpSpPr>
            <p:grpSpPr bwMode="auto">
              <a:xfrm>
                <a:off x="628" y="518"/>
                <a:ext cx="440" cy="403"/>
                <a:chOff x="628" y="518"/>
                <a:chExt cx="440" cy="403"/>
              </a:xfrm>
            </p:grpSpPr>
            <p:sp>
              <p:nvSpPr>
                <p:cNvPr id="96445" name="Rectangle 17"/>
                <p:cNvSpPr>
                  <a:spLocks noChangeArrowheads="1"/>
                </p:cNvSpPr>
                <p:nvPr/>
              </p:nvSpPr>
              <p:spPr bwMode="auto">
                <a:xfrm>
                  <a:off x="656" y="518"/>
                  <a:ext cx="384"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6.907</a:t>
                  </a:r>
                  <a:endParaRPr lang="es-ES" sz="2000" b="1">
                    <a:solidFill>
                      <a:schemeClr val="accent2"/>
                    </a:solidFill>
                  </a:endParaRPr>
                </a:p>
                <a:p>
                  <a:pPr algn="r" eaLnBrk="0" hangingPunct="0"/>
                  <a:endParaRPr lang="es-ES" sz="2000" b="1">
                    <a:solidFill>
                      <a:schemeClr val="accent2"/>
                    </a:solidFill>
                  </a:endParaRPr>
                </a:p>
              </p:txBody>
            </p:sp>
            <p:sp>
              <p:nvSpPr>
                <p:cNvPr id="96446" name="Rectangle 90"/>
                <p:cNvSpPr>
                  <a:spLocks noChangeArrowheads="1"/>
                </p:cNvSpPr>
                <p:nvPr/>
              </p:nvSpPr>
              <p:spPr bwMode="auto">
                <a:xfrm>
                  <a:off x="628" y="518"/>
                  <a:ext cx="440" cy="403"/>
                </a:xfrm>
                <a:prstGeom prst="rect">
                  <a:avLst/>
                </a:prstGeom>
                <a:noFill/>
                <a:ln w="7">
                  <a:solidFill>
                    <a:srgbClr val="A0A0A0"/>
                  </a:solidFill>
                  <a:miter lim="800000"/>
                  <a:headEnd/>
                  <a:tailEnd/>
                </a:ln>
              </p:spPr>
              <p:txBody>
                <a:bodyPr/>
                <a:lstStyle/>
                <a:p>
                  <a:endParaRPr lang="es-ES"/>
                </a:p>
              </p:txBody>
            </p:sp>
          </p:grpSp>
          <p:grpSp>
            <p:nvGrpSpPr>
              <p:cNvPr id="12" name="Group 93"/>
              <p:cNvGrpSpPr>
                <a:grpSpLocks/>
              </p:cNvGrpSpPr>
              <p:nvPr/>
            </p:nvGrpSpPr>
            <p:grpSpPr bwMode="auto">
              <a:xfrm>
                <a:off x="1068" y="518"/>
                <a:ext cx="506" cy="403"/>
                <a:chOff x="1068" y="518"/>
                <a:chExt cx="506" cy="403"/>
              </a:xfrm>
            </p:grpSpPr>
            <p:sp>
              <p:nvSpPr>
                <p:cNvPr id="96443" name="Rectangle 18"/>
                <p:cNvSpPr>
                  <a:spLocks noChangeArrowheads="1"/>
                </p:cNvSpPr>
                <p:nvPr/>
              </p:nvSpPr>
              <p:spPr bwMode="auto">
                <a:xfrm>
                  <a:off x="1096" y="518"/>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7.466</a:t>
                  </a:r>
                  <a:endParaRPr lang="es-ES" sz="2000" b="1">
                    <a:solidFill>
                      <a:schemeClr val="accent2"/>
                    </a:solidFill>
                  </a:endParaRPr>
                </a:p>
                <a:p>
                  <a:pPr algn="r" eaLnBrk="0" hangingPunct="0"/>
                  <a:endParaRPr lang="es-ES" sz="2000" b="1">
                    <a:solidFill>
                      <a:schemeClr val="accent2"/>
                    </a:solidFill>
                  </a:endParaRPr>
                </a:p>
              </p:txBody>
            </p:sp>
            <p:sp>
              <p:nvSpPr>
                <p:cNvPr id="96444" name="Rectangle 92"/>
                <p:cNvSpPr>
                  <a:spLocks noChangeArrowheads="1"/>
                </p:cNvSpPr>
                <p:nvPr/>
              </p:nvSpPr>
              <p:spPr bwMode="auto">
                <a:xfrm>
                  <a:off x="1068" y="518"/>
                  <a:ext cx="506" cy="403"/>
                </a:xfrm>
                <a:prstGeom prst="rect">
                  <a:avLst/>
                </a:prstGeom>
                <a:noFill/>
                <a:ln w="7">
                  <a:solidFill>
                    <a:srgbClr val="A0A0A0"/>
                  </a:solidFill>
                  <a:miter lim="800000"/>
                  <a:headEnd/>
                  <a:tailEnd/>
                </a:ln>
              </p:spPr>
              <p:txBody>
                <a:bodyPr/>
                <a:lstStyle/>
                <a:p>
                  <a:endParaRPr lang="es-ES"/>
                </a:p>
              </p:txBody>
            </p:sp>
          </p:grpSp>
          <p:grpSp>
            <p:nvGrpSpPr>
              <p:cNvPr id="13" name="Group 95"/>
              <p:cNvGrpSpPr>
                <a:grpSpLocks/>
              </p:cNvGrpSpPr>
              <p:nvPr/>
            </p:nvGrpSpPr>
            <p:grpSpPr bwMode="auto">
              <a:xfrm>
                <a:off x="1574" y="518"/>
                <a:ext cx="506" cy="403"/>
                <a:chOff x="1574" y="518"/>
                <a:chExt cx="506" cy="403"/>
              </a:xfrm>
            </p:grpSpPr>
            <p:sp>
              <p:nvSpPr>
                <p:cNvPr id="96441" name="Rectangle 19"/>
                <p:cNvSpPr>
                  <a:spLocks noChangeArrowheads="1"/>
                </p:cNvSpPr>
                <p:nvPr/>
              </p:nvSpPr>
              <p:spPr bwMode="auto">
                <a:xfrm>
                  <a:off x="1602" y="518"/>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9.227</a:t>
                  </a:r>
                  <a:endParaRPr lang="es-ES" sz="2000" b="1">
                    <a:solidFill>
                      <a:schemeClr val="accent2"/>
                    </a:solidFill>
                  </a:endParaRPr>
                </a:p>
                <a:p>
                  <a:pPr algn="r" eaLnBrk="0" hangingPunct="0"/>
                  <a:endParaRPr lang="es-ES" sz="2000" b="1">
                    <a:solidFill>
                      <a:schemeClr val="accent2"/>
                    </a:solidFill>
                  </a:endParaRPr>
                </a:p>
              </p:txBody>
            </p:sp>
            <p:sp>
              <p:nvSpPr>
                <p:cNvPr id="96442" name="Rectangle 94"/>
                <p:cNvSpPr>
                  <a:spLocks noChangeArrowheads="1"/>
                </p:cNvSpPr>
                <p:nvPr/>
              </p:nvSpPr>
              <p:spPr bwMode="auto">
                <a:xfrm>
                  <a:off x="1574" y="518"/>
                  <a:ext cx="506" cy="403"/>
                </a:xfrm>
                <a:prstGeom prst="rect">
                  <a:avLst/>
                </a:prstGeom>
                <a:noFill/>
                <a:ln w="7">
                  <a:solidFill>
                    <a:srgbClr val="A0A0A0"/>
                  </a:solidFill>
                  <a:miter lim="800000"/>
                  <a:headEnd/>
                  <a:tailEnd/>
                </a:ln>
              </p:spPr>
              <p:txBody>
                <a:bodyPr/>
                <a:lstStyle/>
                <a:p>
                  <a:endParaRPr lang="es-ES"/>
                </a:p>
              </p:txBody>
            </p:sp>
          </p:grpSp>
          <p:grpSp>
            <p:nvGrpSpPr>
              <p:cNvPr id="14" name="Group 97"/>
              <p:cNvGrpSpPr>
                <a:grpSpLocks/>
              </p:cNvGrpSpPr>
              <p:nvPr/>
            </p:nvGrpSpPr>
            <p:grpSpPr bwMode="auto">
              <a:xfrm>
                <a:off x="2080" y="518"/>
                <a:ext cx="506" cy="403"/>
                <a:chOff x="2080" y="518"/>
                <a:chExt cx="506" cy="403"/>
              </a:xfrm>
            </p:grpSpPr>
            <p:sp>
              <p:nvSpPr>
                <p:cNvPr id="96439" name="Rectangle 20"/>
                <p:cNvSpPr>
                  <a:spLocks noChangeArrowheads="1"/>
                </p:cNvSpPr>
                <p:nvPr/>
              </p:nvSpPr>
              <p:spPr bwMode="auto">
                <a:xfrm>
                  <a:off x="2108" y="518"/>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11.390</a:t>
                  </a:r>
                  <a:endParaRPr lang="es-ES" sz="2000" b="1">
                    <a:solidFill>
                      <a:schemeClr val="accent2"/>
                    </a:solidFill>
                  </a:endParaRPr>
                </a:p>
                <a:p>
                  <a:pPr algn="r" eaLnBrk="0" hangingPunct="0"/>
                  <a:endParaRPr lang="es-ES" sz="2000" b="1">
                    <a:solidFill>
                      <a:schemeClr val="accent2"/>
                    </a:solidFill>
                  </a:endParaRPr>
                </a:p>
              </p:txBody>
            </p:sp>
            <p:sp>
              <p:nvSpPr>
                <p:cNvPr id="96440" name="Rectangle 96"/>
                <p:cNvSpPr>
                  <a:spLocks noChangeArrowheads="1"/>
                </p:cNvSpPr>
                <p:nvPr/>
              </p:nvSpPr>
              <p:spPr bwMode="auto">
                <a:xfrm>
                  <a:off x="2080" y="518"/>
                  <a:ext cx="506" cy="403"/>
                </a:xfrm>
                <a:prstGeom prst="rect">
                  <a:avLst/>
                </a:prstGeom>
                <a:noFill/>
                <a:ln w="7">
                  <a:solidFill>
                    <a:srgbClr val="A0A0A0"/>
                  </a:solidFill>
                  <a:miter lim="800000"/>
                  <a:headEnd/>
                  <a:tailEnd/>
                </a:ln>
              </p:spPr>
              <p:txBody>
                <a:bodyPr/>
                <a:lstStyle/>
                <a:p>
                  <a:endParaRPr lang="es-ES"/>
                </a:p>
              </p:txBody>
            </p:sp>
          </p:grpSp>
          <p:grpSp>
            <p:nvGrpSpPr>
              <p:cNvPr id="15" name="Group 99"/>
              <p:cNvGrpSpPr>
                <a:grpSpLocks/>
              </p:cNvGrpSpPr>
              <p:nvPr/>
            </p:nvGrpSpPr>
            <p:grpSpPr bwMode="auto">
              <a:xfrm>
                <a:off x="2586" y="518"/>
                <a:ext cx="506" cy="403"/>
                <a:chOff x="2586" y="518"/>
                <a:chExt cx="506" cy="403"/>
              </a:xfrm>
            </p:grpSpPr>
            <p:sp>
              <p:nvSpPr>
                <p:cNvPr id="96437" name="Rectangle 21"/>
                <p:cNvSpPr>
                  <a:spLocks noChangeArrowheads="1"/>
                </p:cNvSpPr>
                <p:nvPr/>
              </p:nvSpPr>
              <p:spPr bwMode="auto">
                <a:xfrm>
                  <a:off x="2614" y="518"/>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12.000</a:t>
                  </a:r>
                  <a:endParaRPr lang="es-ES" sz="2000" b="1">
                    <a:solidFill>
                      <a:schemeClr val="accent2"/>
                    </a:solidFill>
                  </a:endParaRPr>
                </a:p>
                <a:p>
                  <a:pPr algn="r" eaLnBrk="0" hangingPunct="0"/>
                  <a:endParaRPr lang="es-ES" sz="2000" b="1">
                    <a:solidFill>
                      <a:schemeClr val="accent2"/>
                    </a:solidFill>
                  </a:endParaRPr>
                </a:p>
              </p:txBody>
            </p:sp>
            <p:sp>
              <p:nvSpPr>
                <p:cNvPr id="96438" name="Rectangle 98"/>
                <p:cNvSpPr>
                  <a:spLocks noChangeArrowheads="1"/>
                </p:cNvSpPr>
                <p:nvPr/>
              </p:nvSpPr>
              <p:spPr bwMode="auto">
                <a:xfrm>
                  <a:off x="2586" y="518"/>
                  <a:ext cx="506" cy="403"/>
                </a:xfrm>
                <a:prstGeom prst="rect">
                  <a:avLst/>
                </a:prstGeom>
                <a:noFill/>
                <a:ln w="7">
                  <a:solidFill>
                    <a:srgbClr val="A0A0A0"/>
                  </a:solidFill>
                  <a:miter lim="800000"/>
                  <a:headEnd/>
                  <a:tailEnd/>
                </a:ln>
              </p:spPr>
              <p:txBody>
                <a:bodyPr/>
                <a:lstStyle/>
                <a:p>
                  <a:endParaRPr lang="es-ES"/>
                </a:p>
              </p:txBody>
            </p:sp>
          </p:grpSp>
          <p:grpSp>
            <p:nvGrpSpPr>
              <p:cNvPr id="16" name="Group 101"/>
              <p:cNvGrpSpPr>
                <a:grpSpLocks/>
              </p:cNvGrpSpPr>
              <p:nvPr/>
            </p:nvGrpSpPr>
            <p:grpSpPr bwMode="auto">
              <a:xfrm>
                <a:off x="0" y="921"/>
                <a:ext cx="628" cy="518"/>
                <a:chOff x="0" y="921"/>
                <a:chExt cx="628" cy="518"/>
              </a:xfrm>
            </p:grpSpPr>
            <p:sp>
              <p:nvSpPr>
                <p:cNvPr id="96435" name="Rectangle 22"/>
                <p:cNvSpPr>
                  <a:spLocks noChangeArrowheads="1"/>
                </p:cNvSpPr>
                <p:nvPr/>
              </p:nvSpPr>
              <p:spPr bwMode="auto">
                <a:xfrm>
                  <a:off x="28" y="921"/>
                  <a:ext cx="572"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VENEZUELA</a:t>
                  </a:r>
                  <a:endParaRPr lang="es-ES" sz="2000" b="1">
                    <a:solidFill>
                      <a:schemeClr val="accent2"/>
                    </a:solidFill>
                  </a:endParaRPr>
                </a:p>
                <a:p>
                  <a:pPr algn="r" eaLnBrk="0" hangingPunct="0"/>
                  <a:endParaRPr lang="es-ES" sz="2000" b="1">
                    <a:solidFill>
                      <a:schemeClr val="accent2"/>
                    </a:solidFill>
                  </a:endParaRPr>
                </a:p>
              </p:txBody>
            </p:sp>
            <p:sp>
              <p:nvSpPr>
                <p:cNvPr id="96436" name="Rectangle 100"/>
                <p:cNvSpPr>
                  <a:spLocks noChangeArrowheads="1"/>
                </p:cNvSpPr>
                <p:nvPr/>
              </p:nvSpPr>
              <p:spPr bwMode="auto">
                <a:xfrm>
                  <a:off x="0" y="921"/>
                  <a:ext cx="628" cy="518"/>
                </a:xfrm>
                <a:prstGeom prst="rect">
                  <a:avLst/>
                </a:prstGeom>
                <a:noFill/>
                <a:ln w="7">
                  <a:solidFill>
                    <a:srgbClr val="A0A0A0"/>
                  </a:solidFill>
                  <a:miter lim="800000"/>
                  <a:headEnd/>
                  <a:tailEnd/>
                </a:ln>
              </p:spPr>
              <p:txBody>
                <a:bodyPr/>
                <a:lstStyle/>
                <a:p>
                  <a:endParaRPr lang="es-ES"/>
                </a:p>
              </p:txBody>
            </p:sp>
          </p:grpSp>
          <p:grpSp>
            <p:nvGrpSpPr>
              <p:cNvPr id="17" name="Group 103"/>
              <p:cNvGrpSpPr>
                <a:grpSpLocks/>
              </p:cNvGrpSpPr>
              <p:nvPr/>
            </p:nvGrpSpPr>
            <p:grpSpPr bwMode="auto">
              <a:xfrm>
                <a:off x="628" y="921"/>
                <a:ext cx="440" cy="518"/>
                <a:chOff x="628" y="921"/>
                <a:chExt cx="440" cy="518"/>
              </a:xfrm>
            </p:grpSpPr>
            <p:sp>
              <p:nvSpPr>
                <p:cNvPr id="96433" name="Rectangle 23"/>
                <p:cNvSpPr>
                  <a:spLocks noChangeArrowheads="1"/>
                </p:cNvSpPr>
                <p:nvPr/>
              </p:nvSpPr>
              <p:spPr bwMode="auto">
                <a:xfrm>
                  <a:off x="656" y="921"/>
                  <a:ext cx="384"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4.632</a:t>
                  </a:r>
                  <a:endParaRPr lang="es-ES" sz="2000" b="1">
                    <a:solidFill>
                      <a:schemeClr val="accent2"/>
                    </a:solidFill>
                  </a:endParaRPr>
                </a:p>
                <a:p>
                  <a:pPr algn="r" eaLnBrk="0" hangingPunct="0"/>
                  <a:endParaRPr lang="es-ES" sz="2000" b="1">
                    <a:solidFill>
                      <a:schemeClr val="accent2"/>
                    </a:solidFill>
                  </a:endParaRPr>
                </a:p>
              </p:txBody>
            </p:sp>
            <p:sp>
              <p:nvSpPr>
                <p:cNvPr id="96434" name="Rectangle 102"/>
                <p:cNvSpPr>
                  <a:spLocks noChangeArrowheads="1"/>
                </p:cNvSpPr>
                <p:nvPr/>
              </p:nvSpPr>
              <p:spPr bwMode="auto">
                <a:xfrm>
                  <a:off x="628" y="921"/>
                  <a:ext cx="440" cy="518"/>
                </a:xfrm>
                <a:prstGeom prst="rect">
                  <a:avLst/>
                </a:prstGeom>
                <a:noFill/>
                <a:ln w="7">
                  <a:solidFill>
                    <a:srgbClr val="A0A0A0"/>
                  </a:solidFill>
                  <a:miter lim="800000"/>
                  <a:headEnd/>
                  <a:tailEnd/>
                </a:ln>
              </p:spPr>
              <p:txBody>
                <a:bodyPr/>
                <a:lstStyle/>
                <a:p>
                  <a:endParaRPr lang="es-ES"/>
                </a:p>
              </p:txBody>
            </p:sp>
          </p:grpSp>
          <p:grpSp>
            <p:nvGrpSpPr>
              <p:cNvPr id="18" name="Group 105"/>
              <p:cNvGrpSpPr>
                <a:grpSpLocks/>
              </p:cNvGrpSpPr>
              <p:nvPr/>
            </p:nvGrpSpPr>
            <p:grpSpPr bwMode="auto">
              <a:xfrm>
                <a:off x="1068" y="921"/>
                <a:ext cx="506" cy="518"/>
                <a:chOff x="1068" y="921"/>
                <a:chExt cx="506" cy="518"/>
              </a:xfrm>
            </p:grpSpPr>
            <p:sp>
              <p:nvSpPr>
                <p:cNvPr id="96431" name="Rectangle 24"/>
                <p:cNvSpPr>
                  <a:spLocks noChangeArrowheads="1"/>
                </p:cNvSpPr>
                <p:nvPr/>
              </p:nvSpPr>
              <p:spPr bwMode="auto">
                <a:xfrm>
                  <a:off x="1096" y="921"/>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5.200</a:t>
                  </a:r>
                  <a:endParaRPr lang="es-ES" sz="2000" b="1">
                    <a:solidFill>
                      <a:schemeClr val="accent2"/>
                    </a:solidFill>
                  </a:endParaRPr>
                </a:p>
                <a:p>
                  <a:pPr algn="r" eaLnBrk="0" hangingPunct="0"/>
                  <a:endParaRPr lang="es-ES" sz="2000" b="1">
                    <a:solidFill>
                      <a:schemeClr val="accent2"/>
                    </a:solidFill>
                  </a:endParaRPr>
                </a:p>
              </p:txBody>
            </p:sp>
            <p:sp>
              <p:nvSpPr>
                <p:cNvPr id="96432" name="Rectangle 104"/>
                <p:cNvSpPr>
                  <a:spLocks noChangeArrowheads="1"/>
                </p:cNvSpPr>
                <p:nvPr/>
              </p:nvSpPr>
              <p:spPr bwMode="auto">
                <a:xfrm>
                  <a:off x="1068" y="921"/>
                  <a:ext cx="506" cy="518"/>
                </a:xfrm>
                <a:prstGeom prst="rect">
                  <a:avLst/>
                </a:prstGeom>
                <a:noFill/>
                <a:ln w="7">
                  <a:solidFill>
                    <a:srgbClr val="A0A0A0"/>
                  </a:solidFill>
                  <a:miter lim="800000"/>
                  <a:headEnd/>
                  <a:tailEnd/>
                </a:ln>
              </p:spPr>
              <p:txBody>
                <a:bodyPr/>
                <a:lstStyle/>
                <a:p>
                  <a:endParaRPr lang="es-ES"/>
                </a:p>
              </p:txBody>
            </p:sp>
          </p:grpSp>
          <p:grpSp>
            <p:nvGrpSpPr>
              <p:cNvPr id="19" name="Group 107"/>
              <p:cNvGrpSpPr>
                <a:grpSpLocks/>
              </p:cNvGrpSpPr>
              <p:nvPr/>
            </p:nvGrpSpPr>
            <p:grpSpPr bwMode="auto">
              <a:xfrm>
                <a:off x="1574" y="921"/>
                <a:ext cx="506" cy="518"/>
                <a:chOff x="1574" y="921"/>
                <a:chExt cx="506" cy="518"/>
              </a:xfrm>
            </p:grpSpPr>
            <p:sp>
              <p:nvSpPr>
                <p:cNvPr id="96429" name="Rectangle 25"/>
                <p:cNvSpPr>
                  <a:spLocks noChangeArrowheads="1"/>
                </p:cNvSpPr>
                <p:nvPr/>
              </p:nvSpPr>
              <p:spPr bwMode="auto">
                <a:xfrm>
                  <a:off x="1602" y="921"/>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6.000</a:t>
                  </a:r>
                  <a:endParaRPr lang="es-ES" sz="2000" b="1">
                    <a:solidFill>
                      <a:schemeClr val="accent2"/>
                    </a:solidFill>
                  </a:endParaRPr>
                </a:p>
                <a:p>
                  <a:pPr algn="r" eaLnBrk="0" hangingPunct="0"/>
                  <a:endParaRPr lang="es-ES" sz="2000" b="1">
                    <a:solidFill>
                      <a:schemeClr val="accent2"/>
                    </a:solidFill>
                  </a:endParaRPr>
                </a:p>
              </p:txBody>
            </p:sp>
            <p:sp>
              <p:nvSpPr>
                <p:cNvPr id="96430" name="Rectangle 106"/>
                <p:cNvSpPr>
                  <a:spLocks noChangeArrowheads="1"/>
                </p:cNvSpPr>
                <p:nvPr/>
              </p:nvSpPr>
              <p:spPr bwMode="auto">
                <a:xfrm>
                  <a:off x="1574" y="921"/>
                  <a:ext cx="506" cy="518"/>
                </a:xfrm>
                <a:prstGeom prst="rect">
                  <a:avLst/>
                </a:prstGeom>
                <a:noFill/>
                <a:ln w="7">
                  <a:solidFill>
                    <a:srgbClr val="A0A0A0"/>
                  </a:solidFill>
                  <a:miter lim="800000"/>
                  <a:headEnd/>
                  <a:tailEnd/>
                </a:ln>
              </p:spPr>
              <p:txBody>
                <a:bodyPr/>
                <a:lstStyle/>
                <a:p>
                  <a:endParaRPr lang="es-ES"/>
                </a:p>
              </p:txBody>
            </p:sp>
          </p:grpSp>
          <p:grpSp>
            <p:nvGrpSpPr>
              <p:cNvPr id="20" name="Group 109"/>
              <p:cNvGrpSpPr>
                <a:grpSpLocks/>
              </p:cNvGrpSpPr>
              <p:nvPr/>
            </p:nvGrpSpPr>
            <p:grpSpPr bwMode="auto">
              <a:xfrm>
                <a:off x="2080" y="921"/>
                <a:ext cx="506" cy="518"/>
                <a:chOff x="2080" y="921"/>
                <a:chExt cx="506" cy="518"/>
              </a:xfrm>
            </p:grpSpPr>
            <p:sp>
              <p:nvSpPr>
                <p:cNvPr id="96427" name="Rectangle 26"/>
                <p:cNvSpPr>
                  <a:spLocks noChangeArrowheads="1"/>
                </p:cNvSpPr>
                <p:nvPr/>
              </p:nvSpPr>
              <p:spPr bwMode="auto">
                <a:xfrm>
                  <a:off x="2108" y="921"/>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8.500</a:t>
                  </a:r>
                  <a:endParaRPr lang="es-ES" sz="2000" b="1">
                    <a:solidFill>
                      <a:schemeClr val="accent2"/>
                    </a:solidFill>
                  </a:endParaRPr>
                </a:p>
                <a:p>
                  <a:pPr algn="r" eaLnBrk="0" hangingPunct="0"/>
                  <a:endParaRPr lang="es-ES" sz="2000" b="1">
                    <a:solidFill>
                      <a:schemeClr val="accent2"/>
                    </a:solidFill>
                  </a:endParaRPr>
                </a:p>
              </p:txBody>
            </p:sp>
            <p:sp>
              <p:nvSpPr>
                <p:cNvPr id="96428" name="Rectangle 108"/>
                <p:cNvSpPr>
                  <a:spLocks noChangeArrowheads="1"/>
                </p:cNvSpPr>
                <p:nvPr/>
              </p:nvSpPr>
              <p:spPr bwMode="auto">
                <a:xfrm>
                  <a:off x="2080" y="921"/>
                  <a:ext cx="506" cy="518"/>
                </a:xfrm>
                <a:prstGeom prst="rect">
                  <a:avLst/>
                </a:prstGeom>
                <a:noFill/>
                <a:ln w="7">
                  <a:solidFill>
                    <a:srgbClr val="A0A0A0"/>
                  </a:solidFill>
                  <a:miter lim="800000"/>
                  <a:headEnd/>
                  <a:tailEnd/>
                </a:ln>
              </p:spPr>
              <p:txBody>
                <a:bodyPr/>
                <a:lstStyle/>
                <a:p>
                  <a:endParaRPr lang="es-ES"/>
                </a:p>
              </p:txBody>
            </p:sp>
          </p:grpSp>
          <p:grpSp>
            <p:nvGrpSpPr>
              <p:cNvPr id="21" name="Group 111"/>
              <p:cNvGrpSpPr>
                <a:grpSpLocks/>
              </p:cNvGrpSpPr>
              <p:nvPr/>
            </p:nvGrpSpPr>
            <p:grpSpPr bwMode="auto">
              <a:xfrm>
                <a:off x="2586" y="921"/>
                <a:ext cx="506" cy="518"/>
                <a:chOff x="2586" y="921"/>
                <a:chExt cx="506" cy="518"/>
              </a:xfrm>
            </p:grpSpPr>
            <p:sp>
              <p:nvSpPr>
                <p:cNvPr id="96425" name="Rectangle 27"/>
                <p:cNvSpPr>
                  <a:spLocks noChangeArrowheads="1"/>
                </p:cNvSpPr>
                <p:nvPr/>
              </p:nvSpPr>
              <p:spPr bwMode="auto">
                <a:xfrm>
                  <a:off x="2614" y="921"/>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10.512</a:t>
                  </a:r>
                  <a:endParaRPr lang="es-ES" sz="2000" b="1">
                    <a:solidFill>
                      <a:schemeClr val="accent2"/>
                    </a:solidFill>
                  </a:endParaRPr>
                </a:p>
                <a:p>
                  <a:pPr algn="r" eaLnBrk="0" hangingPunct="0"/>
                  <a:endParaRPr lang="es-ES" sz="2000" b="1">
                    <a:solidFill>
                      <a:schemeClr val="accent2"/>
                    </a:solidFill>
                  </a:endParaRPr>
                </a:p>
              </p:txBody>
            </p:sp>
            <p:sp>
              <p:nvSpPr>
                <p:cNvPr id="96426" name="Rectangle 110"/>
                <p:cNvSpPr>
                  <a:spLocks noChangeArrowheads="1"/>
                </p:cNvSpPr>
                <p:nvPr/>
              </p:nvSpPr>
              <p:spPr bwMode="auto">
                <a:xfrm>
                  <a:off x="2586" y="921"/>
                  <a:ext cx="506" cy="518"/>
                </a:xfrm>
                <a:prstGeom prst="rect">
                  <a:avLst/>
                </a:prstGeom>
                <a:noFill/>
                <a:ln w="7">
                  <a:solidFill>
                    <a:srgbClr val="A0A0A0"/>
                  </a:solidFill>
                  <a:miter lim="800000"/>
                  <a:headEnd/>
                  <a:tailEnd/>
                </a:ln>
              </p:spPr>
              <p:txBody>
                <a:bodyPr/>
                <a:lstStyle/>
                <a:p>
                  <a:endParaRPr lang="es-ES"/>
                </a:p>
              </p:txBody>
            </p:sp>
          </p:grpSp>
          <p:grpSp>
            <p:nvGrpSpPr>
              <p:cNvPr id="22" name="Group 113"/>
              <p:cNvGrpSpPr>
                <a:grpSpLocks/>
              </p:cNvGrpSpPr>
              <p:nvPr/>
            </p:nvGrpSpPr>
            <p:grpSpPr bwMode="auto">
              <a:xfrm>
                <a:off x="0" y="1439"/>
                <a:ext cx="628" cy="403"/>
                <a:chOff x="0" y="1439"/>
                <a:chExt cx="628" cy="403"/>
              </a:xfrm>
            </p:grpSpPr>
            <p:sp>
              <p:nvSpPr>
                <p:cNvPr id="96423" name="Rectangle 28"/>
                <p:cNvSpPr>
                  <a:spLocks noChangeArrowheads="1"/>
                </p:cNvSpPr>
                <p:nvPr/>
              </p:nvSpPr>
              <p:spPr bwMode="auto">
                <a:xfrm>
                  <a:off x="28" y="1439"/>
                  <a:ext cx="572"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Taiwán</a:t>
                  </a:r>
                  <a:endParaRPr lang="es-ES" sz="2000" b="1">
                    <a:solidFill>
                      <a:schemeClr val="accent2"/>
                    </a:solidFill>
                  </a:endParaRPr>
                </a:p>
                <a:p>
                  <a:pPr algn="r" eaLnBrk="0" hangingPunct="0"/>
                  <a:endParaRPr lang="es-ES" sz="2000" b="1">
                    <a:solidFill>
                      <a:schemeClr val="accent2"/>
                    </a:solidFill>
                  </a:endParaRPr>
                </a:p>
              </p:txBody>
            </p:sp>
            <p:sp>
              <p:nvSpPr>
                <p:cNvPr id="96424" name="Rectangle 112"/>
                <p:cNvSpPr>
                  <a:spLocks noChangeArrowheads="1"/>
                </p:cNvSpPr>
                <p:nvPr/>
              </p:nvSpPr>
              <p:spPr bwMode="auto">
                <a:xfrm>
                  <a:off x="0" y="1439"/>
                  <a:ext cx="628" cy="403"/>
                </a:xfrm>
                <a:prstGeom prst="rect">
                  <a:avLst/>
                </a:prstGeom>
                <a:noFill/>
                <a:ln w="7">
                  <a:solidFill>
                    <a:srgbClr val="A0A0A0"/>
                  </a:solidFill>
                  <a:miter lim="800000"/>
                  <a:headEnd/>
                  <a:tailEnd/>
                </a:ln>
              </p:spPr>
              <p:txBody>
                <a:bodyPr/>
                <a:lstStyle/>
                <a:p>
                  <a:endParaRPr lang="es-ES"/>
                </a:p>
              </p:txBody>
            </p:sp>
          </p:grpSp>
          <p:grpSp>
            <p:nvGrpSpPr>
              <p:cNvPr id="23" name="Group 115"/>
              <p:cNvGrpSpPr>
                <a:grpSpLocks/>
              </p:cNvGrpSpPr>
              <p:nvPr/>
            </p:nvGrpSpPr>
            <p:grpSpPr bwMode="auto">
              <a:xfrm>
                <a:off x="628" y="1439"/>
                <a:ext cx="440" cy="403"/>
                <a:chOff x="628" y="1439"/>
                <a:chExt cx="440" cy="403"/>
              </a:xfrm>
            </p:grpSpPr>
            <p:sp>
              <p:nvSpPr>
                <p:cNvPr id="96421" name="Rectangle 29"/>
                <p:cNvSpPr>
                  <a:spLocks noChangeArrowheads="1"/>
                </p:cNvSpPr>
                <p:nvPr/>
              </p:nvSpPr>
              <p:spPr bwMode="auto">
                <a:xfrm>
                  <a:off x="656" y="1439"/>
                  <a:ext cx="384"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5.752</a:t>
                  </a:r>
                  <a:endParaRPr lang="es-ES" sz="2000" b="1">
                    <a:solidFill>
                      <a:schemeClr val="accent2"/>
                    </a:solidFill>
                  </a:endParaRPr>
                </a:p>
                <a:p>
                  <a:pPr algn="r" eaLnBrk="0" hangingPunct="0"/>
                  <a:endParaRPr lang="es-ES" sz="2000" b="1">
                    <a:solidFill>
                      <a:schemeClr val="accent2"/>
                    </a:solidFill>
                  </a:endParaRPr>
                </a:p>
              </p:txBody>
            </p:sp>
            <p:sp>
              <p:nvSpPr>
                <p:cNvPr id="96422" name="Rectangle 114"/>
                <p:cNvSpPr>
                  <a:spLocks noChangeArrowheads="1"/>
                </p:cNvSpPr>
                <p:nvPr/>
              </p:nvSpPr>
              <p:spPr bwMode="auto">
                <a:xfrm>
                  <a:off x="628" y="1439"/>
                  <a:ext cx="440" cy="403"/>
                </a:xfrm>
                <a:prstGeom prst="rect">
                  <a:avLst/>
                </a:prstGeom>
                <a:noFill/>
                <a:ln w="7">
                  <a:solidFill>
                    <a:srgbClr val="A0A0A0"/>
                  </a:solidFill>
                  <a:miter lim="800000"/>
                  <a:headEnd/>
                  <a:tailEnd/>
                </a:ln>
              </p:spPr>
              <p:txBody>
                <a:bodyPr/>
                <a:lstStyle/>
                <a:p>
                  <a:endParaRPr lang="es-ES"/>
                </a:p>
              </p:txBody>
            </p:sp>
          </p:grpSp>
          <p:grpSp>
            <p:nvGrpSpPr>
              <p:cNvPr id="24" name="Group 117"/>
              <p:cNvGrpSpPr>
                <a:grpSpLocks/>
              </p:cNvGrpSpPr>
              <p:nvPr/>
            </p:nvGrpSpPr>
            <p:grpSpPr bwMode="auto">
              <a:xfrm>
                <a:off x="1068" y="1439"/>
                <a:ext cx="506" cy="403"/>
                <a:chOff x="1068" y="1439"/>
                <a:chExt cx="506" cy="403"/>
              </a:xfrm>
            </p:grpSpPr>
            <p:sp>
              <p:nvSpPr>
                <p:cNvPr id="96419" name="Rectangle 30"/>
                <p:cNvSpPr>
                  <a:spLocks noChangeArrowheads="1"/>
                </p:cNvSpPr>
                <p:nvPr/>
              </p:nvSpPr>
              <p:spPr bwMode="auto">
                <a:xfrm>
                  <a:off x="1096" y="1439"/>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5.382</a:t>
                  </a:r>
                  <a:endParaRPr lang="es-ES" sz="2000" b="1">
                    <a:solidFill>
                      <a:schemeClr val="accent2"/>
                    </a:solidFill>
                  </a:endParaRPr>
                </a:p>
                <a:p>
                  <a:pPr algn="r" eaLnBrk="0" hangingPunct="0"/>
                  <a:endParaRPr lang="es-ES" sz="2000" b="1">
                    <a:solidFill>
                      <a:schemeClr val="accent2"/>
                    </a:solidFill>
                  </a:endParaRPr>
                </a:p>
              </p:txBody>
            </p:sp>
            <p:sp>
              <p:nvSpPr>
                <p:cNvPr id="96420" name="Rectangle 116"/>
                <p:cNvSpPr>
                  <a:spLocks noChangeArrowheads="1"/>
                </p:cNvSpPr>
                <p:nvPr/>
              </p:nvSpPr>
              <p:spPr bwMode="auto">
                <a:xfrm>
                  <a:off x="1068" y="1439"/>
                  <a:ext cx="506" cy="403"/>
                </a:xfrm>
                <a:prstGeom prst="rect">
                  <a:avLst/>
                </a:prstGeom>
                <a:noFill/>
                <a:ln w="7">
                  <a:solidFill>
                    <a:srgbClr val="A0A0A0"/>
                  </a:solidFill>
                  <a:miter lim="800000"/>
                  <a:headEnd/>
                  <a:tailEnd/>
                </a:ln>
              </p:spPr>
              <p:txBody>
                <a:bodyPr/>
                <a:lstStyle/>
                <a:p>
                  <a:endParaRPr lang="es-ES"/>
                </a:p>
              </p:txBody>
            </p:sp>
          </p:grpSp>
          <p:grpSp>
            <p:nvGrpSpPr>
              <p:cNvPr id="25" name="Group 119"/>
              <p:cNvGrpSpPr>
                <a:grpSpLocks/>
              </p:cNvGrpSpPr>
              <p:nvPr/>
            </p:nvGrpSpPr>
            <p:grpSpPr bwMode="auto">
              <a:xfrm>
                <a:off x="1574" y="1439"/>
                <a:ext cx="506" cy="403"/>
                <a:chOff x="1574" y="1439"/>
                <a:chExt cx="506" cy="403"/>
              </a:xfrm>
            </p:grpSpPr>
            <p:sp>
              <p:nvSpPr>
                <p:cNvPr id="96417" name="Rectangle 31"/>
                <p:cNvSpPr>
                  <a:spLocks noChangeArrowheads="1"/>
                </p:cNvSpPr>
                <p:nvPr/>
              </p:nvSpPr>
              <p:spPr bwMode="auto">
                <a:xfrm>
                  <a:off x="1602" y="1439"/>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5.836</a:t>
                  </a:r>
                  <a:endParaRPr lang="es-ES" sz="2000" b="1">
                    <a:solidFill>
                      <a:schemeClr val="accent2"/>
                    </a:solidFill>
                  </a:endParaRPr>
                </a:p>
                <a:p>
                  <a:pPr algn="r" eaLnBrk="0" hangingPunct="0"/>
                  <a:endParaRPr lang="es-ES" sz="2000" b="1">
                    <a:solidFill>
                      <a:schemeClr val="accent2"/>
                    </a:solidFill>
                  </a:endParaRPr>
                </a:p>
              </p:txBody>
            </p:sp>
            <p:sp>
              <p:nvSpPr>
                <p:cNvPr id="96418" name="Rectangle 118"/>
                <p:cNvSpPr>
                  <a:spLocks noChangeArrowheads="1"/>
                </p:cNvSpPr>
                <p:nvPr/>
              </p:nvSpPr>
              <p:spPr bwMode="auto">
                <a:xfrm>
                  <a:off x="1574" y="1439"/>
                  <a:ext cx="506" cy="403"/>
                </a:xfrm>
                <a:prstGeom prst="rect">
                  <a:avLst/>
                </a:prstGeom>
                <a:noFill/>
                <a:ln w="7">
                  <a:solidFill>
                    <a:srgbClr val="A0A0A0"/>
                  </a:solidFill>
                  <a:miter lim="800000"/>
                  <a:headEnd/>
                  <a:tailEnd/>
                </a:ln>
              </p:spPr>
              <p:txBody>
                <a:bodyPr/>
                <a:lstStyle/>
                <a:p>
                  <a:endParaRPr lang="es-ES"/>
                </a:p>
              </p:txBody>
            </p:sp>
          </p:grpSp>
          <p:grpSp>
            <p:nvGrpSpPr>
              <p:cNvPr id="26" name="Group 121"/>
              <p:cNvGrpSpPr>
                <a:grpSpLocks/>
              </p:cNvGrpSpPr>
              <p:nvPr/>
            </p:nvGrpSpPr>
            <p:grpSpPr bwMode="auto">
              <a:xfrm>
                <a:off x="2080" y="1439"/>
                <a:ext cx="506" cy="403"/>
                <a:chOff x="2080" y="1439"/>
                <a:chExt cx="506" cy="403"/>
              </a:xfrm>
            </p:grpSpPr>
            <p:sp>
              <p:nvSpPr>
                <p:cNvPr id="96415" name="Rectangle 32"/>
                <p:cNvSpPr>
                  <a:spLocks noChangeArrowheads="1"/>
                </p:cNvSpPr>
                <p:nvPr/>
              </p:nvSpPr>
              <p:spPr bwMode="auto">
                <a:xfrm>
                  <a:off x="2108" y="1439"/>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7.193</a:t>
                  </a:r>
                  <a:endParaRPr lang="es-ES" sz="2000" b="1">
                    <a:solidFill>
                      <a:schemeClr val="accent2"/>
                    </a:solidFill>
                  </a:endParaRPr>
                </a:p>
                <a:p>
                  <a:pPr algn="r" eaLnBrk="0" hangingPunct="0"/>
                  <a:endParaRPr lang="es-ES" sz="2000" b="1">
                    <a:solidFill>
                      <a:schemeClr val="accent2"/>
                    </a:solidFill>
                  </a:endParaRPr>
                </a:p>
              </p:txBody>
            </p:sp>
            <p:sp>
              <p:nvSpPr>
                <p:cNvPr id="96416" name="Rectangle 120"/>
                <p:cNvSpPr>
                  <a:spLocks noChangeArrowheads="1"/>
                </p:cNvSpPr>
                <p:nvPr/>
              </p:nvSpPr>
              <p:spPr bwMode="auto">
                <a:xfrm>
                  <a:off x="2080" y="1439"/>
                  <a:ext cx="506" cy="403"/>
                </a:xfrm>
                <a:prstGeom prst="rect">
                  <a:avLst/>
                </a:prstGeom>
                <a:noFill/>
                <a:ln w="7">
                  <a:solidFill>
                    <a:srgbClr val="A0A0A0"/>
                  </a:solidFill>
                  <a:miter lim="800000"/>
                  <a:headEnd/>
                  <a:tailEnd/>
                </a:ln>
              </p:spPr>
              <p:txBody>
                <a:bodyPr/>
                <a:lstStyle/>
                <a:p>
                  <a:endParaRPr lang="es-ES"/>
                </a:p>
              </p:txBody>
            </p:sp>
          </p:grpSp>
          <p:grpSp>
            <p:nvGrpSpPr>
              <p:cNvPr id="27" name="Group 123"/>
              <p:cNvGrpSpPr>
                <a:grpSpLocks/>
              </p:cNvGrpSpPr>
              <p:nvPr/>
            </p:nvGrpSpPr>
            <p:grpSpPr bwMode="auto">
              <a:xfrm>
                <a:off x="2586" y="1439"/>
                <a:ext cx="506" cy="403"/>
                <a:chOff x="2586" y="1439"/>
                <a:chExt cx="506" cy="403"/>
              </a:xfrm>
            </p:grpSpPr>
            <p:sp>
              <p:nvSpPr>
                <p:cNvPr id="96413" name="Rectangle 33"/>
                <p:cNvSpPr>
                  <a:spLocks noChangeArrowheads="1"/>
                </p:cNvSpPr>
                <p:nvPr/>
              </p:nvSpPr>
              <p:spPr bwMode="auto">
                <a:xfrm>
                  <a:off x="2614" y="1439"/>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9.129</a:t>
                  </a:r>
                  <a:endParaRPr lang="es-ES" sz="2000" b="1">
                    <a:solidFill>
                      <a:schemeClr val="accent2"/>
                    </a:solidFill>
                  </a:endParaRPr>
                </a:p>
                <a:p>
                  <a:pPr algn="r" eaLnBrk="0" hangingPunct="0"/>
                  <a:endParaRPr lang="es-ES" sz="2000" b="1">
                    <a:solidFill>
                      <a:schemeClr val="accent2"/>
                    </a:solidFill>
                  </a:endParaRPr>
                </a:p>
              </p:txBody>
            </p:sp>
            <p:sp>
              <p:nvSpPr>
                <p:cNvPr id="96414" name="Rectangle 122"/>
                <p:cNvSpPr>
                  <a:spLocks noChangeArrowheads="1"/>
                </p:cNvSpPr>
                <p:nvPr/>
              </p:nvSpPr>
              <p:spPr bwMode="auto">
                <a:xfrm>
                  <a:off x="2586" y="1439"/>
                  <a:ext cx="506" cy="403"/>
                </a:xfrm>
                <a:prstGeom prst="rect">
                  <a:avLst/>
                </a:prstGeom>
                <a:noFill/>
                <a:ln w="7">
                  <a:solidFill>
                    <a:srgbClr val="A0A0A0"/>
                  </a:solidFill>
                  <a:miter lim="800000"/>
                  <a:headEnd/>
                  <a:tailEnd/>
                </a:ln>
              </p:spPr>
              <p:txBody>
                <a:bodyPr/>
                <a:lstStyle/>
                <a:p>
                  <a:endParaRPr lang="es-ES"/>
                </a:p>
              </p:txBody>
            </p:sp>
          </p:grpSp>
          <p:grpSp>
            <p:nvGrpSpPr>
              <p:cNvPr id="28" name="Group 125"/>
              <p:cNvGrpSpPr>
                <a:grpSpLocks/>
              </p:cNvGrpSpPr>
              <p:nvPr/>
            </p:nvGrpSpPr>
            <p:grpSpPr bwMode="auto">
              <a:xfrm>
                <a:off x="0" y="1842"/>
                <a:ext cx="628" cy="403"/>
                <a:chOff x="0" y="1842"/>
                <a:chExt cx="628" cy="403"/>
              </a:xfrm>
            </p:grpSpPr>
            <p:sp>
              <p:nvSpPr>
                <p:cNvPr id="96411" name="Rectangle 34"/>
                <p:cNvSpPr>
                  <a:spLocks noChangeArrowheads="1"/>
                </p:cNvSpPr>
                <p:nvPr/>
              </p:nvSpPr>
              <p:spPr bwMode="auto">
                <a:xfrm>
                  <a:off x="28" y="1842"/>
                  <a:ext cx="572"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HONDURAS</a:t>
                  </a:r>
                  <a:endParaRPr lang="es-ES" sz="2000" b="1">
                    <a:solidFill>
                      <a:schemeClr val="accent2"/>
                    </a:solidFill>
                  </a:endParaRPr>
                </a:p>
                <a:p>
                  <a:pPr algn="r" eaLnBrk="0" hangingPunct="0"/>
                  <a:endParaRPr lang="es-ES" sz="2000" b="1">
                    <a:solidFill>
                      <a:schemeClr val="accent2"/>
                    </a:solidFill>
                  </a:endParaRPr>
                </a:p>
              </p:txBody>
            </p:sp>
            <p:sp>
              <p:nvSpPr>
                <p:cNvPr id="96412" name="Rectangle 124"/>
                <p:cNvSpPr>
                  <a:spLocks noChangeArrowheads="1"/>
                </p:cNvSpPr>
                <p:nvPr/>
              </p:nvSpPr>
              <p:spPr bwMode="auto">
                <a:xfrm>
                  <a:off x="0" y="1842"/>
                  <a:ext cx="628" cy="403"/>
                </a:xfrm>
                <a:prstGeom prst="rect">
                  <a:avLst/>
                </a:prstGeom>
                <a:noFill/>
                <a:ln w="7">
                  <a:solidFill>
                    <a:srgbClr val="A0A0A0"/>
                  </a:solidFill>
                  <a:miter lim="800000"/>
                  <a:headEnd/>
                  <a:tailEnd/>
                </a:ln>
              </p:spPr>
              <p:txBody>
                <a:bodyPr/>
                <a:lstStyle/>
                <a:p>
                  <a:endParaRPr lang="es-ES"/>
                </a:p>
              </p:txBody>
            </p:sp>
          </p:grpSp>
          <p:grpSp>
            <p:nvGrpSpPr>
              <p:cNvPr id="29" name="Group 127"/>
              <p:cNvGrpSpPr>
                <a:grpSpLocks/>
              </p:cNvGrpSpPr>
              <p:nvPr/>
            </p:nvGrpSpPr>
            <p:grpSpPr bwMode="auto">
              <a:xfrm>
                <a:off x="628" y="1842"/>
                <a:ext cx="440" cy="403"/>
                <a:chOff x="628" y="1842"/>
                <a:chExt cx="440" cy="403"/>
              </a:xfrm>
            </p:grpSpPr>
            <p:sp>
              <p:nvSpPr>
                <p:cNvPr id="96409" name="Rectangle 35"/>
                <p:cNvSpPr>
                  <a:spLocks noChangeArrowheads="1"/>
                </p:cNvSpPr>
                <p:nvPr/>
              </p:nvSpPr>
              <p:spPr bwMode="auto">
                <a:xfrm>
                  <a:off x="656" y="1842"/>
                  <a:ext cx="384"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9.000</a:t>
                  </a:r>
                  <a:endParaRPr lang="es-ES" sz="2000" b="1">
                    <a:solidFill>
                      <a:schemeClr val="accent2"/>
                    </a:solidFill>
                  </a:endParaRPr>
                </a:p>
                <a:p>
                  <a:pPr algn="r" eaLnBrk="0" hangingPunct="0"/>
                  <a:endParaRPr lang="es-ES" sz="2000" b="1">
                    <a:solidFill>
                      <a:schemeClr val="accent2"/>
                    </a:solidFill>
                  </a:endParaRPr>
                </a:p>
              </p:txBody>
            </p:sp>
            <p:sp>
              <p:nvSpPr>
                <p:cNvPr id="96410" name="Rectangle 126"/>
                <p:cNvSpPr>
                  <a:spLocks noChangeArrowheads="1"/>
                </p:cNvSpPr>
                <p:nvPr/>
              </p:nvSpPr>
              <p:spPr bwMode="auto">
                <a:xfrm>
                  <a:off x="628" y="1842"/>
                  <a:ext cx="440" cy="403"/>
                </a:xfrm>
                <a:prstGeom prst="rect">
                  <a:avLst/>
                </a:prstGeom>
                <a:noFill/>
                <a:ln w="7">
                  <a:solidFill>
                    <a:srgbClr val="A0A0A0"/>
                  </a:solidFill>
                  <a:miter lim="800000"/>
                  <a:headEnd/>
                  <a:tailEnd/>
                </a:ln>
              </p:spPr>
              <p:txBody>
                <a:bodyPr/>
                <a:lstStyle/>
                <a:p>
                  <a:endParaRPr lang="es-ES"/>
                </a:p>
              </p:txBody>
            </p:sp>
          </p:grpSp>
          <p:grpSp>
            <p:nvGrpSpPr>
              <p:cNvPr id="30" name="Group 129"/>
              <p:cNvGrpSpPr>
                <a:grpSpLocks/>
              </p:cNvGrpSpPr>
              <p:nvPr/>
            </p:nvGrpSpPr>
            <p:grpSpPr bwMode="auto">
              <a:xfrm>
                <a:off x="1068" y="1842"/>
                <a:ext cx="506" cy="403"/>
                <a:chOff x="1068" y="1842"/>
                <a:chExt cx="506" cy="403"/>
              </a:xfrm>
            </p:grpSpPr>
            <p:sp>
              <p:nvSpPr>
                <p:cNvPr id="96407" name="Rectangle 36"/>
                <p:cNvSpPr>
                  <a:spLocks noChangeArrowheads="1"/>
                </p:cNvSpPr>
                <p:nvPr/>
              </p:nvSpPr>
              <p:spPr bwMode="auto">
                <a:xfrm>
                  <a:off x="1096" y="1842"/>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8.203</a:t>
                  </a:r>
                  <a:endParaRPr lang="es-ES" sz="2000" b="1">
                    <a:solidFill>
                      <a:schemeClr val="accent2"/>
                    </a:solidFill>
                  </a:endParaRPr>
                </a:p>
                <a:p>
                  <a:pPr algn="r" eaLnBrk="0" hangingPunct="0"/>
                  <a:endParaRPr lang="es-ES" sz="2000" b="1">
                    <a:solidFill>
                      <a:schemeClr val="accent2"/>
                    </a:solidFill>
                  </a:endParaRPr>
                </a:p>
              </p:txBody>
            </p:sp>
            <p:sp>
              <p:nvSpPr>
                <p:cNvPr id="96408" name="Rectangle 128"/>
                <p:cNvSpPr>
                  <a:spLocks noChangeArrowheads="1"/>
                </p:cNvSpPr>
                <p:nvPr/>
              </p:nvSpPr>
              <p:spPr bwMode="auto">
                <a:xfrm>
                  <a:off x="1068" y="1842"/>
                  <a:ext cx="506" cy="403"/>
                </a:xfrm>
                <a:prstGeom prst="rect">
                  <a:avLst/>
                </a:prstGeom>
                <a:noFill/>
                <a:ln w="7">
                  <a:solidFill>
                    <a:srgbClr val="A0A0A0"/>
                  </a:solidFill>
                  <a:miter lim="800000"/>
                  <a:headEnd/>
                  <a:tailEnd/>
                </a:ln>
              </p:spPr>
              <p:txBody>
                <a:bodyPr/>
                <a:lstStyle/>
                <a:p>
                  <a:endParaRPr lang="es-ES"/>
                </a:p>
              </p:txBody>
            </p:sp>
          </p:grpSp>
          <p:grpSp>
            <p:nvGrpSpPr>
              <p:cNvPr id="31" name="Group 131"/>
              <p:cNvGrpSpPr>
                <a:grpSpLocks/>
              </p:cNvGrpSpPr>
              <p:nvPr/>
            </p:nvGrpSpPr>
            <p:grpSpPr bwMode="auto">
              <a:xfrm>
                <a:off x="1574" y="1842"/>
                <a:ext cx="506" cy="403"/>
                <a:chOff x="1574" y="1842"/>
                <a:chExt cx="506" cy="403"/>
              </a:xfrm>
            </p:grpSpPr>
            <p:sp>
              <p:nvSpPr>
                <p:cNvPr id="96405" name="Rectangle 37"/>
                <p:cNvSpPr>
                  <a:spLocks noChangeArrowheads="1"/>
                </p:cNvSpPr>
                <p:nvPr/>
              </p:nvSpPr>
              <p:spPr bwMode="auto">
                <a:xfrm>
                  <a:off x="1602" y="1842"/>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6.417</a:t>
                  </a:r>
                  <a:endParaRPr lang="es-ES" sz="2000" b="1">
                    <a:solidFill>
                      <a:schemeClr val="accent2"/>
                    </a:solidFill>
                  </a:endParaRPr>
                </a:p>
                <a:p>
                  <a:pPr algn="r" eaLnBrk="0" hangingPunct="0"/>
                  <a:endParaRPr lang="es-ES" sz="2000" b="1">
                    <a:solidFill>
                      <a:schemeClr val="accent2"/>
                    </a:solidFill>
                  </a:endParaRPr>
                </a:p>
              </p:txBody>
            </p:sp>
            <p:sp>
              <p:nvSpPr>
                <p:cNvPr id="96406" name="Rectangle 130"/>
                <p:cNvSpPr>
                  <a:spLocks noChangeArrowheads="1"/>
                </p:cNvSpPr>
                <p:nvPr/>
              </p:nvSpPr>
              <p:spPr bwMode="auto">
                <a:xfrm>
                  <a:off x="1574" y="1842"/>
                  <a:ext cx="506" cy="403"/>
                </a:xfrm>
                <a:prstGeom prst="rect">
                  <a:avLst/>
                </a:prstGeom>
                <a:noFill/>
                <a:ln w="7">
                  <a:solidFill>
                    <a:srgbClr val="A0A0A0"/>
                  </a:solidFill>
                  <a:miter lim="800000"/>
                  <a:headEnd/>
                  <a:tailEnd/>
                </a:ln>
              </p:spPr>
              <p:txBody>
                <a:bodyPr/>
                <a:lstStyle/>
                <a:p>
                  <a:endParaRPr lang="es-ES"/>
                </a:p>
              </p:txBody>
            </p:sp>
          </p:grpSp>
          <p:grpSp>
            <p:nvGrpSpPr>
              <p:cNvPr id="96320" name="Group 133"/>
              <p:cNvGrpSpPr>
                <a:grpSpLocks/>
              </p:cNvGrpSpPr>
              <p:nvPr/>
            </p:nvGrpSpPr>
            <p:grpSpPr bwMode="auto">
              <a:xfrm>
                <a:off x="2080" y="1842"/>
                <a:ext cx="506" cy="403"/>
                <a:chOff x="2080" y="1842"/>
                <a:chExt cx="506" cy="403"/>
              </a:xfrm>
            </p:grpSpPr>
            <p:sp>
              <p:nvSpPr>
                <p:cNvPr id="96403" name="Rectangle 38"/>
                <p:cNvSpPr>
                  <a:spLocks noChangeArrowheads="1"/>
                </p:cNvSpPr>
                <p:nvPr/>
              </p:nvSpPr>
              <p:spPr bwMode="auto">
                <a:xfrm>
                  <a:off x="2108" y="1842"/>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8.153</a:t>
                  </a:r>
                  <a:endParaRPr lang="es-ES" sz="2000" b="1">
                    <a:solidFill>
                      <a:schemeClr val="accent2"/>
                    </a:solidFill>
                  </a:endParaRPr>
                </a:p>
                <a:p>
                  <a:pPr algn="r" eaLnBrk="0" hangingPunct="0"/>
                  <a:endParaRPr lang="es-ES" sz="2000" b="1">
                    <a:solidFill>
                      <a:schemeClr val="accent2"/>
                    </a:solidFill>
                  </a:endParaRPr>
                </a:p>
              </p:txBody>
            </p:sp>
            <p:sp>
              <p:nvSpPr>
                <p:cNvPr id="96404" name="Rectangle 132"/>
                <p:cNvSpPr>
                  <a:spLocks noChangeArrowheads="1"/>
                </p:cNvSpPr>
                <p:nvPr/>
              </p:nvSpPr>
              <p:spPr bwMode="auto">
                <a:xfrm>
                  <a:off x="2080" y="1842"/>
                  <a:ext cx="506" cy="403"/>
                </a:xfrm>
                <a:prstGeom prst="rect">
                  <a:avLst/>
                </a:prstGeom>
                <a:noFill/>
                <a:ln w="7">
                  <a:solidFill>
                    <a:srgbClr val="A0A0A0"/>
                  </a:solidFill>
                  <a:miter lim="800000"/>
                  <a:headEnd/>
                  <a:tailEnd/>
                </a:ln>
              </p:spPr>
              <p:txBody>
                <a:bodyPr/>
                <a:lstStyle/>
                <a:p>
                  <a:endParaRPr lang="es-ES"/>
                </a:p>
              </p:txBody>
            </p:sp>
          </p:grpSp>
          <p:grpSp>
            <p:nvGrpSpPr>
              <p:cNvPr id="96321" name="Group 135"/>
              <p:cNvGrpSpPr>
                <a:grpSpLocks/>
              </p:cNvGrpSpPr>
              <p:nvPr/>
            </p:nvGrpSpPr>
            <p:grpSpPr bwMode="auto">
              <a:xfrm>
                <a:off x="2586" y="1842"/>
                <a:ext cx="506" cy="403"/>
                <a:chOff x="2586" y="1842"/>
                <a:chExt cx="506" cy="403"/>
              </a:xfrm>
            </p:grpSpPr>
            <p:sp>
              <p:nvSpPr>
                <p:cNvPr id="96401" name="Rectangle 39"/>
                <p:cNvSpPr>
                  <a:spLocks noChangeArrowheads="1"/>
                </p:cNvSpPr>
                <p:nvPr/>
              </p:nvSpPr>
              <p:spPr bwMode="auto">
                <a:xfrm>
                  <a:off x="2614" y="1842"/>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8.000</a:t>
                  </a:r>
                  <a:endParaRPr lang="es-ES" sz="2000" b="1">
                    <a:solidFill>
                      <a:schemeClr val="accent2"/>
                    </a:solidFill>
                  </a:endParaRPr>
                </a:p>
                <a:p>
                  <a:pPr algn="r" eaLnBrk="0" hangingPunct="0"/>
                  <a:endParaRPr lang="es-ES" sz="2000" b="1">
                    <a:solidFill>
                      <a:schemeClr val="accent2"/>
                    </a:solidFill>
                  </a:endParaRPr>
                </a:p>
              </p:txBody>
            </p:sp>
            <p:sp>
              <p:nvSpPr>
                <p:cNvPr id="96402" name="Rectangle 134"/>
                <p:cNvSpPr>
                  <a:spLocks noChangeArrowheads="1"/>
                </p:cNvSpPr>
                <p:nvPr/>
              </p:nvSpPr>
              <p:spPr bwMode="auto">
                <a:xfrm>
                  <a:off x="2586" y="1842"/>
                  <a:ext cx="506" cy="403"/>
                </a:xfrm>
                <a:prstGeom prst="rect">
                  <a:avLst/>
                </a:prstGeom>
                <a:noFill/>
                <a:ln w="7">
                  <a:solidFill>
                    <a:srgbClr val="A0A0A0"/>
                  </a:solidFill>
                  <a:miter lim="800000"/>
                  <a:headEnd/>
                  <a:tailEnd/>
                </a:ln>
              </p:spPr>
              <p:txBody>
                <a:bodyPr/>
                <a:lstStyle/>
                <a:p>
                  <a:endParaRPr lang="es-ES"/>
                </a:p>
              </p:txBody>
            </p:sp>
          </p:grpSp>
          <p:grpSp>
            <p:nvGrpSpPr>
              <p:cNvPr id="96322" name="Group 137"/>
              <p:cNvGrpSpPr>
                <a:grpSpLocks/>
              </p:cNvGrpSpPr>
              <p:nvPr/>
            </p:nvGrpSpPr>
            <p:grpSpPr bwMode="auto">
              <a:xfrm>
                <a:off x="0" y="2245"/>
                <a:ext cx="628" cy="403"/>
                <a:chOff x="0" y="2245"/>
                <a:chExt cx="628" cy="403"/>
              </a:xfrm>
            </p:grpSpPr>
            <p:sp>
              <p:nvSpPr>
                <p:cNvPr id="96399" name="Rectangle 40"/>
                <p:cNvSpPr>
                  <a:spLocks noChangeArrowheads="1"/>
                </p:cNvSpPr>
                <p:nvPr/>
              </p:nvSpPr>
              <p:spPr bwMode="auto">
                <a:xfrm>
                  <a:off x="28" y="2245"/>
                  <a:ext cx="572"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Irán</a:t>
                  </a:r>
                  <a:endParaRPr lang="es-ES" sz="2000" b="1">
                    <a:solidFill>
                      <a:schemeClr val="accent2"/>
                    </a:solidFill>
                  </a:endParaRPr>
                </a:p>
                <a:p>
                  <a:pPr algn="r" eaLnBrk="0" hangingPunct="0"/>
                  <a:endParaRPr lang="es-ES" sz="2000" b="1">
                    <a:solidFill>
                      <a:schemeClr val="accent2"/>
                    </a:solidFill>
                  </a:endParaRPr>
                </a:p>
              </p:txBody>
            </p:sp>
            <p:sp>
              <p:nvSpPr>
                <p:cNvPr id="96400" name="Rectangle 136"/>
                <p:cNvSpPr>
                  <a:spLocks noChangeArrowheads="1"/>
                </p:cNvSpPr>
                <p:nvPr/>
              </p:nvSpPr>
              <p:spPr bwMode="auto">
                <a:xfrm>
                  <a:off x="0" y="2245"/>
                  <a:ext cx="628" cy="403"/>
                </a:xfrm>
                <a:prstGeom prst="rect">
                  <a:avLst/>
                </a:prstGeom>
                <a:noFill/>
                <a:ln w="7">
                  <a:solidFill>
                    <a:srgbClr val="A0A0A0"/>
                  </a:solidFill>
                  <a:miter lim="800000"/>
                  <a:headEnd/>
                  <a:tailEnd/>
                </a:ln>
              </p:spPr>
              <p:txBody>
                <a:bodyPr/>
                <a:lstStyle/>
                <a:p>
                  <a:endParaRPr lang="es-ES"/>
                </a:p>
              </p:txBody>
            </p:sp>
          </p:grpSp>
          <p:grpSp>
            <p:nvGrpSpPr>
              <p:cNvPr id="96323" name="Group 139"/>
              <p:cNvGrpSpPr>
                <a:grpSpLocks/>
              </p:cNvGrpSpPr>
              <p:nvPr/>
            </p:nvGrpSpPr>
            <p:grpSpPr bwMode="auto">
              <a:xfrm>
                <a:off x="628" y="2245"/>
                <a:ext cx="440" cy="403"/>
                <a:chOff x="628" y="2245"/>
                <a:chExt cx="440" cy="403"/>
              </a:xfrm>
            </p:grpSpPr>
            <p:sp>
              <p:nvSpPr>
                <p:cNvPr id="96397" name="Rectangle 41"/>
                <p:cNvSpPr>
                  <a:spLocks noChangeArrowheads="1"/>
                </p:cNvSpPr>
                <p:nvPr/>
              </p:nvSpPr>
              <p:spPr bwMode="auto">
                <a:xfrm>
                  <a:off x="656" y="2245"/>
                  <a:ext cx="384"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524</a:t>
                  </a:r>
                  <a:endParaRPr lang="es-ES" sz="2000" b="1">
                    <a:solidFill>
                      <a:schemeClr val="accent2"/>
                    </a:solidFill>
                  </a:endParaRPr>
                </a:p>
                <a:p>
                  <a:pPr algn="r" eaLnBrk="0" hangingPunct="0"/>
                  <a:endParaRPr lang="es-ES" sz="2000" b="1">
                    <a:solidFill>
                      <a:schemeClr val="accent2"/>
                    </a:solidFill>
                  </a:endParaRPr>
                </a:p>
              </p:txBody>
            </p:sp>
            <p:sp>
              <p:nvSpPr>
                <p:cNvPr id="96398" name="Rectangle 138"/>
                <p:cNvSpPr>
                  <a:spLocks noChangeArrowheads="1"/>
                </p:cNvSpPr>
                <p:nvPr/>
              </p:nvSpPr>
              <p:spPr bwMode="auto">
                <a:xfrm>
                  <a:off x="628" y="2245"/>
                  <a:ext cx="440" cy="403"/>
                </a:xfrm>
                <a:prstGeom prst="rect">
                  <a:avLst/>
                </a:prstGeom>
                <a:noFill/>
                <a:ln w="7">
                  <a:solidFill>
                    <a:srgbClr val="A0A0A0"/>
                  </a:solidFill>
                  <a:miter lim="800000"/>
                  <a:headEnd/>
                  <a:tailEnd/>
                </a:ln>
              </p:spPr>
              <p:txBody>
                <a:bodyPr/>
                <a:lstStyle/>
                <a:p>
                  <a:endParaRPr lang="es-ES"/>
                </a:p>
              </p:txBody>
            </p:sp>
          </p:grpSp>
          <p:grpSp>
            <p:nvGrpSpPr>
              <p:cNvPr id="96324" name="Group 141"/>
              <p:cNvGrpSpPr>
                <a:grpSpLocks/>
              </p:cNvGrpSpPr>
              <p:nvPr/>
            </p:nvGrpSpPr>
            <p:grpSpPr bwMode="auto">
              <a:xfrm>
                <a:off x="1068" y="2245"/>
                <a:ext cx="506" cy="403"/>
                <a:chOff x="1068" y="2245"/>
                <a:chExt cx="506" cy="403"/>
              </a:xfrm>
            </p:grpSpPr>
            <p:sp>
              <p:nvSpPr>
                <p:cNvPr id="96395" name="Rectangle 42"/>
                <p:cNvSpPr>
                  <a:spLocks noChangeArrowheads="1"/>
                </p:cNvSpPr>
                <p:nvPr/>
              </p:nvSpPr>
              <p:spPr bwMode="auto">
                <a:xfrm>
                  <a:off x="1096" y="2245"/>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869</a:t>
                  </a:r>
                  <a:endParaRPr lang="es-ES" sz="2000" b="1">
                    <a:solidFill>
                      <a:schemeClr val="accent2"/>
                    </a:solidFill>
                  </a:endParaRPr>
                </a:p>
                <a:p>
                  <a:pPr algn="r" eaLnBrk="0" hangingPunct="0"/>
                  <a:endParaRPr lang="es-ES" sz="2000" b="1">
                    <a:solidFill>
                      <a:schemeClr val="accent2"/>
                    </a:solidFill>
                  </a:endParaRPr>
                </a:p>
              </p:txBody>
            </p:sp>
            <p:sp>
              <p:nvSpPr>
                <p:cNvPr id="96396" name="Rectangle 140"/>
                <p:cNvSpPr>
                  <a:spLocks noChangeArrowheads="1"/>
                </p:cNvSpPr>
                <p:nvPr/>
              </p:nvSpPr>
              <p:spPr bwMode="auto">
                <a:xfrm>
                  <a:off x="1068" y="2245"/>
                  <a:ext cx="506" cy="403"/>
                </a:xfrm>
                <a:prstGeom prst="rect">
                  <a:avLst/>
                </a:prstGeom>
                <a:noFill/>
                <a:ln w="7">
                  <a:solidFill>
                    <a:srgbClr val="A0A0A0"/>
                  </a:solidFill>
                  <a:miter lim="800000"/>
                  <a:headEnd/>
                  <a:tailEnd/>
                </a:ln>
              </p:spPr>
              <p:txBody>
                <a:bodyPr/>
                <a:lstStyle/>
                <a:p>
                  <a:endParaRPr lang="es-ES"/>
                </a:p>
              </p:txBody>
            </p:sp>
          </p:grpSp>
          <p:grpSp>
            <p:nvGrpSpPr>
              <p:cNvPr id="96325" name="Group 143"/>
              <p:cNvGrpSpPr>
                <a:grpSpLocks/>
              </p:cNvGrpSpPr>
              <p:nvPr/>
            </p:nvGrpSpPr>
            <p:grpSpPr bwMode="auto">
              <a:xfrm>
                <a:off x="1574" y="2245"/>
                <a:ext cx="506" cy="403"/>
                <a:chOff x="1574" y="2245"/>
                <a:chExt cx="506" cy="403"/>
              </a:xfrm>
            </p:grpSpPr>
            <p:sp>
              <p:nvSpPr>
                <p:cNvPr id="96393" name="Rectangle 43"/>
                <p:cNvSpPr>
                  <a:spLocks noChangeArrowheads="1"/>
                </p:cNvSpPr>
                <p:nvPr/>
              </p:nvSpPr>
              <p:spPr bwMode="auto">
                <a:xfrm>
                  <a:off x="1602" y="2245"/>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1.800</a:t>
                  </a:r>
                  <a:endParaRPr lang="es-ES" sz="2000" b="1">
                    <a:solidFill>
                      <a:schemeClr val="accent2"/>
                    </a:solidFill>
                  </a:endParaRPr>
                </a:p>
                <a:p>
                  <a:pPr algn="r" eaLnBrk="0" hangingPunct="0"/>
                  <a:endParaRPr lang="es-ES" sz="2000" b="1">
                    <a:solidFill>
                      <a:schemeClr val="accent2"/>
                    </a:solidFill>
                  </a:endParaRPr>
                </a:p>
              </p:txBody>
            </p:sp>
            <p:sp>
              <p:nvSpPr>
                <p:cNvPr id="96394" name="Rectangle 142"/>
                <p:cNvSpPr>
                  <a:spLocks noChangeArrowheads="1"/>
                </p:cNvSpPr>
                <p:nvPr/>
              </p:nvSpPr>
              <p:spPr bwMode="auto">
                <a:xfrm>
                  <a:off x="1574" y="2245"/>
                  <a:ext cx="506" cy="403"/>
                </a:xfrm>
                <a:prstGeom prst="rect">
                  <a:avLst/>
                </a:prstGeom>
                <a:noFill/>
                <a:ln w="7">
                  <a:solidFill>
                    <a:srgbClr val="A0A0A0"/>
                  </a:solidFill>
                  <a:miter lim="800000"/>
                  <a:headEnd/>
                  <a:tailEnd/>
                </a:ln>
              </p:spPr>
              <p:txBody>
                <a:bodyPr/>
                <a:lstStyle/>
                <a:p>
                  <a:endParaRPr lang="es-ES"/>
                </a:p>
              </p:txBody>
            </p:sp>
          </p:grpSp>
          <p:grpSp>
            <p:nvGrpSpPr>
              <p:cNvPr id="96326" name="Group 145"/>
              <p:cNvGrpSpPr>
                <a:grpSpLocks/>
              </p:cNvGrpSpPr>
              <p:nvPr/>
            </p:nvGrpSpPr>
            <p:grpSpPr bwMode="auto">
              <a:xfrm>
                <a:off x="2080" y="2245"/>
                <a:ext cx="506" cy="403"/>
                <a:chOff x="2080" y="2245"/>
                <a:chExt cx="506" cy="403"/>
              </a:xfrm>
            </p:grpSpPr>
            <p:sp>
              <p:nvSpPr>
                <p:cNvPr id="96391" name="Rectangle 44"/>
                <p:cNvSpPr>
                  <a:spLocks noChangeArrowheads="1"/>
                </p:cNvSpPr>
                <p:nvPr/>
              </p:nvSpPr>
              <p:spPr bwMode="auto">
                <a:xfrm>
                  <a:off x="2108" y="2245"/>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4.050</a:t>
                  </a:r>
                  <a:endParaRPr lang="es-ES" sz="2000" b="1">
                    <a:solidFill>
                      <a:schemeClr val="accent2"/>
                    </a:solidFill>
                  </a:endParaRPr>
                </a:p>
                <a:p>
                  <a:pPr algn="r" eaLnBrk="0" hangingPunct="0"/>
                  <a:endParaRPr lang="es-ES" sz="2000" b="1">
                    <a:solidFill>
                      <a:schemeClr val="accent2"/>
                    </a:solidFill>
                  </a:endParaRPr>
                </a:p>
              </p:txBody>
            </p:sp>
            <p:sp>
              <p:nvSpPr>
                <p:cNvPr id="96392" name="Rectangle 144"/>
                <p:cNvSpPr>
                  <a:spLocks noChangeArrowheads="1"/>
                </p:cNvSpPr>
                <p:nvPr/>
              </p:nvSpPr>
              <p:spPr bwMode="auto">
                <a:xfrm>
                  <a:off x="2080" y="2245"/>
                  <a:ext cx="506" cy="403"/>
                </a:xfrm>
                <a:prstGeom prst="rect">
                  <a:avLst/>
                </a:prstGeom>
                <a:noFill/>
                <a:ln w="7">
                  <a:solidFill>
                    <a:srgbClr val="A0A0A0"/>
                  </a:solidFill>
                  <a:miter lim="800000"/>
                  <a:headEnd/>
                  <a:tailEnd/>
                </a:ln>
              </p:spPr>
              <p:txBody>
                <a:bodyPr/>
                <a:lstStyle/>
                <a:p>
                  <a:endParaRPr lang="es-ES"/>
                </a:p>
              </p:txBody>
            </p:sp>
          </p:grpSp>
          <p:grpSp>
            <p:nvGrpSpPr>
              <p:cNvPr id="96327" name="Group 147"/>
              <p:cNvGrpSpPr>
                <a:grpSpLocks/>
              </p:cNvGrpSpPr>
              <p:nvPr/>
            </p:nvGrpSpPr>
            <p:grpSpPr bwMode="auto">
              <a:xfrm>
                <a:off x="2586" y="2245"/>
                <a:ext cx="506" cy="403"/>
                <a:chOff x="2586" y="2245"/>
                <a:chExt cx="506" cy="403"/>
              </a:xfrm>
            </p:grpSpPr>
            <p:sp>
              <p:nvSpPr>
                <p:cNvPr id="96389" name="Rectangle 45"/>
                <p:cNvSpPr>
                  <a:spLocks noChangeArrowheads="1"/>
                </p:cNvSpPr>
                <p:nvPr/>
              </p:nvSpPr>
              <p:spPr bwMode="auto">
                <a:xfrm>
                  <a:off x="2614" y="2245"/>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7.607</a:t>
                  </a:r>
                  <a:endParaRPr lang="es-ES" sz="2000" b="1">
                    <a:solidFill>
                      <a:schemeClr val="accent2"/>
                    </a:solidFill>
                  </a:endParaRPr>
                </a:p>
                <a:p>
                  <a:pPr algn="r" eaLnBrk="0" hangingPunct="0"/>
                  <a:endParaRPr lang="es-ES" sz="2000" b="1">
                    <a:solidFill>
                      <a:schemeClr val="accent2"/>
                    </a:solidFill>
                  </a:endParaRPr>
                </a:p>
              </p:txBody>
            </p:sp>
            <p:sp>
              <p:nvSpPr>
                <p:cNvPr id="96390" name="Rectangle 146"/>
                <p:cNvSpPr>
                  <a:spLocks noChangeArrowheads="1"/>
                </p:cNvSpPr>
                <p:nvPr/>
              </p:nvSpPr>
              <p:spPr bwMode="auto">
                <a:xfrm>
                  <a:off x="2586" y="2245"/>
                  <a:ext cx="506" cy="403"/>
                </a:xfrm>
                <a:prstGeom prst="rect">
                  <a:avLst/>
                </a:prstGeom>
                <a:noFill/>
                <a:ln w="7">
                  <a:solidFill>
                    <a:srgbClr val="A0A0A0"/>
                  </a:solidFill>
                  <a:miter lim="800000"/>
                  <a:headEnd/>
                  <a:tailEnd/>
                </a:ln>
              </p:spPr>
              <p:txBody>
                <a:bodyPr/>
                <a:lstStyle/>
                <a:p>
                  <a:endParaRPr lang="es-ES"/>
                </a:p>
              </p:txBody>
            </p:sp>
          </p:grpSp>
          <p:grpSp>
            <p:nvGrpSpPr>
              <p:cNvPr id="96328" name="Group 149"/>
              <p:cNvGrpSpPr>
                <a:grpSpLocks/>
              </p:cNvGrpSpPr>
              <p:nvPr/>
            </p:nvGrpSpPr>
            <p:grpSpPr bwMode="auto">
              <a:xfrm>
                <a:off x="0" y="2648"/>
                <a:ext cx="628" cy="518"/>
                <a:chOff x="0" y="2648"/>
                <a:chExt cx="628" cy="518"/>
              </a:xfrm>
            </p:grpSpPr>
            <p:sp>
              <p:nvSpPr>
                <p:cNvPr id="96387" name="Rectangle 46"/>
                <p:cNvSpPr>
                  <a:spLocks noChangeArrowheads="1"/>
                </p:cNvSpPr>
                <p:nvPr/>
              </p:nvSpPr>
              <p:spPr bwMode="auto">
                <a:xfrm>
                  <a:off x="28" y="2648"/>
                  <a:ext cx="572"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NICARAGUA</a:t>
                  </a:r>
                  <a:endParaRPr lang="es-ES" sz="2000" b="1">
                    <a:solidFill>
                      <a:schemeClr val="accent2"/>
                    </a:solidFill>
                  </a:endParaRPr>
                </a:p>
                <a:p>
                  <a:pPr algn="r" eaLnBrk="0" hangingPunct="0"/>
                  <a:endParaRPr lang="es-ES" sz="2000" b="1">
                    <a:solidFill>
                      <a:schemeClr val="accent2"/>
                    </a:solidFill>
                  </a:endParaRPr>
                </a:p>
              </p:txBody>
            </p:sp>
            <p:sp>
              <p:nvSpPr>
                <p:cNvPr id="96388" name="Rectangle 148"/>
                <p:cNvSpPr>
                  <a:spLocks noChangeArrowheads="1"/>
                </p:cNvSpPr>
                <p:nvPr/>
              </p:nvSpPr>
              <p:spPr bwMode="auto">
                <a:xfrm>
                  <a:off x="0" y="2648"/>
                  <a:ext cx="628" cy="518"/>
                </a:xfrm>
                <a:prstGeom prst="rect">
                  <a:avLst/>
                </a:prstGeom>
                <a:noFill/>
                <a:ln w="7">
                  <a:solidFill>
                    <a:srgbClr val="A0A0A0"/>
                  </a:solidFill>
                  <a:miter lim="800000"/>
                  <a:headEnd/>
                  <a:tailEnd/>
                </a:ln>
              </p:spPr>
              <p:txBody>
                <a:bodyPr/>
                <a:lstStyle/>
                <a:p>
                  <a:endParaRPr lang="es-ES"/>
                </a:p>
              </p:txBody>
            </p:sp>
          </p:grpSp>
          <p:grpSp>
            <p:nvGrpSpPr>
              <p:cNvPr id="96461" name="Group 151"/>
              <p:cNvGrpSpPr>
                <a:grpSpLocks/>
              </p:cNvGrpSpPr>
              <p:nvPr/>
            </p:nvGrpSpPr>
            <p:grpSpPr bwMode="auto">
              <a:xfrm>
                <a:off x="628" y="2648"/>
                <a:ext cx="440" cy="518"/>
                <a:chOff x="628" y="2648"/>
                <a:chExt cx="440" cy="518"/>
              </a:xfrm>
            </p:grpSpPr>
            <p:sp>
              <p:nvSpPr>
                <p:cNvPr id="96385" name="Rectangle 47"/>
                <p:cNvSpPr>
                  <a:spLocks noChangeArrowheads="1"/>
                </p:cNvSpPr>
                <p:nvPr/>
              </p:nvSpPr>
              <p:spPr bwMode="auto">
                <a:xfrm>
                  <a:off x="656" y="2648"/>
                  <a:ext cx="384"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3.449</a:t>
                  </a:r>
                  <a:endParaRPr lang="es-ES" sz="2000" b="1">
                    <a:solidFill>
                      <a:schemeClr val="accent2"/>
                    </a:solidFill>
                  </a:endParaRPr>
                </a:p>
                <a:p>
                  <a:pPr algn="r" eaLnBrk="0" hangingPunct="0"/>
                  <a:endParaRPr lang="es-ES" sz="2000" b="1">
                    <a:solidFill>
                      <a:schemeClr val="accent2"/>
                    </a:solidFill>
                  </a:endParaRPr>
                </a:p>
              </p:txBody>
            </p:sp>
            <p:sp>
              <p:nvSpPr>
                <p:cNvPr id="96386" name="Rectangle 150"/>
                <p:cNvSpPr>
                  <a:spLocks noChangeArrowheads="1"/>
                </p:cNvSpPr>
                <p:nvPr/>
              </p:nvSpPr>
              <p:spPr bwMode="auto">
                <a:xfrm>
                  <a:off x="628" y="2648"/>
                  <a:ext cx="440" cy="518"/>
                </a:xfrm>
                <a:prstGeom prst="rect">
                  <a:avLst/>
                </a:prstGeom>
                <a:noFill/>
                <a:ln w="7">
                  <a:solidFill>
                    <a:srgbClr val="A0A0A0"/>
                  </a:solidFill>
                  <a:miter lim="800000"/>
                  <a:headEnd/>
                  <a:tailEnd/>
                </a:ln>
              </p:spPr>
              <p:txBody>
                <a:bodyPr/>
                <a:lstStyle/>
                <a:p>
                  <a:endParaRPr lang="es-ES"/>
                </a:p>
              </p:txBody>
            </p:sp>
          </p:grpSp>
          <p:grpSp>
            <p:nvGrpSpPr>
              <p:cNvPr id="96462" name="Group 153"/>
              <p:cNvGrpSpPr>
                <a:grpSpLocks/>
              </p:cNvGrpSpPr>
              <p:nvPr/>
            </p:nvGrpSpPr>
            <p:grpSpPr bwMode="auto">
              <a:xfrm>
                <a:off x="1068" y="2648"/>
                <a:ext cx="506" cy="518"/>
                <a:chOff x="1068" y="2648"/>
                <a:chExt cx="506" cy="518"/>
              </a:xfrm>
            </p:grpSpPr>
            <p:sp>
              <p:nvSpPr>
                <p:cNvPr id="96383" name="Rectangle 48"/>
                <p:cNvSpPr>
                  <a:spLocks noChangeArrowheads="1"/>
                </p:cNvSpPr>
                <p:nvPr/>
              </p:nvSpPr>
              <p:spPr bwMode="auto">
                <a:xfrm>
                  <a:off x="1096" y="2648"/>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4.784</a:t>
                  </a:r>
                  <a:endParaRPr lang="es-ES" sz="2000" b="1">
                    <a:solidFill>
                      <a:schemeClr val="accent2"/>
                    </a:solidFill>
                  </a:endParaRPr>
                </a:p>
                <a:p>
                  <a:pPr algn="r" eaLnBrk="0" hangingPunct="0"/>
                  <a:endParaRPr lang="es-ES" sz="2000" b="1">
                    <a:solidFill>
                      <a:schemeClr val="accent2"/>
                    </a:solidFill>
                  </a:endParaRPr>
                </a:p>
              </p:txBody>
            </p:sp>
            <p:sp>
              <p:nvSpPr>
                <p:cNvPr id="96384" name="Rectangle 152"/>
                <p:cNvSpPr>
                  <a:spLocks noChangeArrowheads="1"/>
                </p:cNvSpPr>
                <p:nvPr/>
              </p:nvSpPr>
              <p:spPr bwMode="auto">
                <a:xfrm>
                  <a:off x="1068" y="2648"/>
                  <a:ext cx="506" cy="518"/>
                </a:xfrm>
                <a:prstGeom prst="rect">
                  <a:avLst/>
                </a:prstGeom>
                <a:noFill/>
                <a:ln w="7">
                  <a:solidFill>
                    <a:srgbClr val="A0A0A0"/>
                  </a:solidFill>
                  <a:miter lim="800000"/>
                  <a:headEnd/>
                  <a:tailEnd/>
                </a:ln>
              </p:spPr>
              <p:txBody>
                <a:bodyPr/>
                <a:lstStyle/>
                <a:p>
                  <a:endParaRPr lang="es-ES"/>
                </a:p>
              </p:txBody>
            </p:sp>
          </p:grpSp>
          <p:grpSp>
            <p:nvGrpSpPr>
              <p:cNvPr id="96463" name="Group 155"/>
              <p:cNvGrpSpPr>
                <a:grpSpLocks/>
              </p:cNvGrpSpPr>
              <p:nvPr/>
            </p:nvGrpSpPr>
            <p:grpSpPr bwMode="auto">
              <a:xfrm>
                <a:off x="1574" y="2648"/>
                <a:ext cx="506" cy="518"/>
                <a:chOff x="1574" y="2648"/>
                <a:chExt cx="506" cy="518"/>
              </a:xfrm>
            </p:grpSpPr>
            <p:sp>
              <p:nvSpPr>
                <p:cNvPr id="96381" name="Rectangle 49"/>
                <p:cNvSpPr>
                  <a:spLocks noChangeArrowheads="1"/>
                </p:cNvSpPr>
                <p:nvPr/>
              </p:nvSpPr>
              <p:spPr bwMode="auto">
                <a:xfrm>
                  <a:off x="1602" y="2648"/>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4.198</a:t>
                  </a:r>
                  <a:endParaRPr lang="es-ES" sz="2000" b="1">
                    <a:solidFill>
                      <a:schemeClr val="accent2"/>
                    </a:solidFill>
                  </a:endParaRPr>
                </a:p>
                <a:p>
                  <a:pPr algn="r" eaLnBrk="0" hangingPunct="0"/>
                  <a:endParaRPr lang="es-ES" sz="2000" b="1">
                    <a:solidFill>
                      <a:schemeClr val="accent2"/>
                    </a:solidFill>
                  </a:endParaRPr>
                </a:p>
              </p:txBody>
            </p:sp>
            <p:sp>
              <p:nvSpPr>
                <p:cNvPr id="96382" name="Rectangle 154"/>
                <p:cNvSpPr>
                  <a:spLocks noChangeArrowheads="1"/>
                </p:cNvSpPr>
                <p:nvPr/>
              </p:nvSpPr>
              <p:spPr bwMode="auto">
                <a:xfrm>
                  <a:off x="1574" y="2648"/>
                  <a:ext cx="506" cy="518"/>
                </a:xfrm>
                <a:prstGeom prst="rect">
                  <a:avLst/>
                </a:prstGeom>
                <a:noFill/>
                <a:ln w="7">
                  <a:solidFill>
                    <a:srgbClr val="A0A0A0"/>
                  </a:solidFill>
                  <a:miter lim="800000"/>
                  <a:headEnd/>
                  <a:tailEnd/>
                </a:ln>
              </p:spPr>
              <p:txBody>
                <a:bodyPr/>
                <a:lstStyle/>
                <a:p>
                  <a:endParaRPr lang="es-ES"/>
                </a:p>
              </p:txBody>
            </p:sp>
          </p:grpSp>
          <p:grpSp>
            <p:nvGrpSpPr>
              <p:cNvPr id="96464" name="Group 157"/>
              <p:cNvGrpSpPr>
                <a:grpSpLocks/>
              </p:cNvGrpSpPr>
              <p:nvPr/>
            </p:nvGrpSpPr>
            <p:grpSpPr bwMode="auto">
              <a:xfrm>
                <a:off x="2080" y="2648"/>
                <a:ext cx="506" cy="518"/>
                <a:chOff x="2080" y="2648"/>
                <a:chExt cx="506" cy="518"/>
              </a:xfrm>
            </p:grpSpPr>
            <p:sp>
              <p:nvSpPr>
                <p:cNvPr id="96379" name="Rectangle 50"/>
                <p:cNvSpPr>
                  <a:spLocks noChangeArrowheads="1"/>
                </p:cNvSpPr>
                <p:nvPr/>
              </p:nvSpPr>
              <p:spPr bwMode="auto">
                <a:xfrm>
                  <a:off x="2108" y="2648"/>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5.411</a:t>
                  </a:r>
                  <a:endParaRPr lang="es-ES" sz="2000" b="1">
                    <a:solidFill>
                      <a:schemeClr val="accent2"/>
                    </a:solidFill>
                  </a:endParaRPr>
                </a:p>
                <a:p>
                  <a:pPr algn="r" eaLnBrk="0" hangingPunct="0"/>
                  <a:endParaRPr lang="es-ES" sz="2000" b="1">
                    <a:solidFill>
                      <a:schemeClr val="accent2"/>
                    </a:solidFill>
                  </a:endParaRPr>
                </a:p>
              </p:txBody>
            </p:sp>
            <p:sp>
              <p:nvSpPr>
                <p:cNvPr id="96380" name="Rectangle 156"/>
                <p:cNvSpPr>
                  <a:spLocks noChangeArrowheads="1"/>
                </p:cNvSpPr>
                <p:nvPr/>
              </p:nvSpPr>
              <p:spPr bwMode="auto">
                <a:xfrm>
                  <a:off x="2080" y="2648"/>
                  <a:ext cx="506" cy="518"/>
                </a:xfrm>
                <a:prstGeom prst="rect">
                  <a:avLst/>
                </a:prstGeom>
                <a:noFill/>
                <a:ln w="7">
                  <a:solidFill>
                    <a:srgbClr val="A0A0A0"/>
                  </a:solidFill>
                  <a:miter lim="800000"/>
                  <a:headEnd/>
                  <a:tailEnd/>
                </a:ln>
              </p:spPr>
              <p:txBody>
                <a:bodyPr/>
                <a:lstStyle/>
                <a:p>
                  <a:endParaRPr lang="es-ES"/>
                </a:p>
              </p:txBody>
            </p:sp>
          </p:grpSp>
          <p:grpSp>
            <p:nvGrpSpPr>
              <p:cNvPr id="96465" name="Group 159"/>
              <p:cNvGrpSpPr>
                <a:grpSpLocks/>
              </p:cNvGrpSpPr>
              <p:nvPr/>
            </p:nvGrpSpPr>
            <p:grpSpPr bwMode="auto">
              <a:xfrm>
                <a:off x="2586" y="2648"/>
                <a:ext cx="506" cy="518"/>
                <a:chOff x="2586" y="2648"/>
                <a:chExt cx="506" cy="518"/>
              </a:xfrm>
            </p:grpSpPr>
            <p:sp>
              <p:nvSpPr>
                <p:cNvPr id="96377" name="Rectangle 51"/>
                <p:cNvSpPr>
                  <a:spLocks noChangeArrowheads="1"/>
                </p:cNvSpPr>
                <p:nvPr/>
              </p:nvSpPr>
              <p:spPr bwMode="auto">
                <a:xfrm>
                  <a:off x="2614" y="2648"/>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5.721</a:t>
                  </a:r>
                  <a:endParaRPr lang="es-ES" sz="2000" b="1">
                    <a:solidFill>
                      <a:schemeClr val="accent2"/>
                    </a:solidFill>
                  </a:endParaRPr>
                </a:p>
                <a:p>
                  <a:pPr algn="r" eaLnBrk="0" hangingPunct="0"/>
                  <a:endParaRPr lang="es-ES" sz="2000" b="1">
                    <a:solidFill>
                      <a:schemeClr val="accent2"/>
                    </a:solidFill>
                  </a:endParaRPr>
                </a:p>
              </p:txBody>
            </p:sp>
            <p:sp>
              <p:nvSpPr>
                <p:cNvPr id="96378" name="Rectangle 158"/>
                <p:cNvSpPr>
                  <a:spLocks noChangeArrowheads="1"/>
                </p:cNvSpPr>
                <p:nvPr/>
              </p:nvSpPr>
              <p:spPr bwMode="auto">
                <a:xfrm>
                  <a:off x="2586" y="2648"/>
                  <a:ext cx="506" cy="518"/>
                </a:xfrm>
                <a:prstGeom prst="rect">
                  <a:avLst/>
                </a:prstGeom>
                <a:noFill/>
                <a:ln w="7">
                  <a:solidFill>
                    <a:srgbClr val="A0A0A0"/>
                  </a:solidFill>
                  <a:miter lim="800000"/>
                  <a:headEnd/>
                  <a:tailEnd/>
                </a:ln>
              </p:spPr>
              <p:txBody>
                <a:bodyPr/>
                <a:lstStyle/>
                <a:p>
                  <a:endParaRPr lang="es-ES"/>
                </a:p>
              </p:txBody>
            </p:sp>
          </p:grpSp>
          <p:grpSp>
            <p:nvGrpSpPr>
              <p:cNvPr id="96466" name="Group 161"/>
              <p:cNvGrpSpPr>
                <a:grpSpLocks/>
              </p:cNvGrpSpPr>
              <p:nvPr/>
            </p:nvGrpSpPr>
            <p:grpSpPr bwMode="auto">
              <a:xfrm>
                <a:off x="0" y="3166"/>
                <a:ext cx="628" cy="403"/>
                <a:chOff x="0" y="3166"/>
                <a:chExt cx="628" cy="403"/>
              </a:xfrm>
            </p:grpSpPr>
            <p:sp>
              <p:nvSpPr>
                <p:cNvPr id="96375" name="Rectangle 52"/>
                <p:cNvSpPr>
                  <a:spLocks noChangeArrowheads="1"/>
                </p:cNvSpPr>
                <p:nvPr/>
              </p:nvSpPr>
              <p:spPr bwMode="auto">
                <a:xfrm>
                  <a:off x="28" y="3166"/>
                  <a:ext cx="572"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Camboya</a:t>
                  </a:r>
                  <a:endParaRPr lang="es-ES" sz="2000" b="1">
                    <a:solidFill>
                      <a:schemeClr val="accent2"/>
                    </a:solidFill>
                  </a:endParaRPr>
                </a:p>
                <a:p>
                  <a:pPr algn="r" eaLnBrk="0" hangingPunct="0"/>
                  <a:endParaRPr lang="es-ES" sz="2000" b="1">
                    <a:solidFill>
                      <a:schemeClr val="accent2"/>
                    </a:solidFill>
                  </a:endParaRPr>
                </a:p>
              </p:txBody>
            </p:sp>
            <p:sp>
              <p:nvSpPr>
                <p:cNvPr id="96376" name="Rectangle 160"/>
                <p:cNvSpPr>
                  <a:spLocks noChangeArrowheads="1"/>
                </p:cNvSpPr>
                <p:nvPr/>
              </p:nvSpPr>
              <p:spPr bwMode="auto">
                <a:xfrm>
                  <a:off x="0" y="3166"/>
                  <a:ext cx="628" cy="403"/>
                </a:xfrm>
                <a:prstGeom prst="rect">
                  <a:avLst/>
                </a:prstGeom>
                <a:noFill/>
                <a:ln w="7">
                  <a:solidFill>
                    <a:srgbClr val="A0A0A0"/>
                  </a:solidFill>
                  <a:miter lim="800000"/>
                  <a:headEnd/>
                  <a:tailEnd/>
                </a:ln>
              </p:spPr>
              <p:txBody>
                <a:bodyPr/>
                <a:lstStyle/>
                <a:p>
                  <a:endParaRPr lang="es-ES"/>
                </a:p>
              </p:txBody>
            </p:sp>
          </p:grpSp>
          <p:grpSp>
            <p:nvGrpSpPr>
              <p:cNvPr id="96467" name="Group 163"/>
              <p:cNvGrpSpPr>
                <a:grpSpLocks/>
              </p:cNvGrpSpPr>
              <p:nvPr/>
            </p:nvGrpSpPr>
            <p:grpSpPr bwMode="auto">
              <a:xfrm>
                <a:off x="628" y="3166"/>
                <a:ext cx="440" cy="403"/>
                <a:chOff x="628" y="3166"/>
                <a:chExt cx="440" cy="403"/>
              </a:xfrm>
            </p:grpSpPr>
            <p:sp>
              <p:nvSpPr>
                <p:cNvPr id="96373" name="Rectangle 53"/>
                <p:cNvSpPr>
                  <a:spLocks noChangeArrowheads="1"/>
                </p:cNvSpPr>
                <p:nvPr/>
              </p:nvSpPr>
              <p:spPr bwMode="auto">
                <a:xfrm>
                  <a:off x="656" y="3166"/>
                  <a:ext cx="384"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2.123</a:t>
                  </a:r>
                  <a:endParaRPr lang="es-ES" sz="2000" b="1">
                    <a:solidFill>
                      <a:schemeClr val="accent2"/>
                    </a:solidFill>
                  </a:endParaRPr>
                </a:p>
                <a:p>
                  <a:pPr algn="r" eaLnBrk="0" hangingPunct="0"/>
                  <a:endParaRPr lang="es-ES" sz="2000" b="1">
                    <a:solidFill>
                      <a:schemeClr val="accent2"/>
                    </a:solidFill>
                  </a:endParaRPr>
                </a:p>
              </p:txBody>
            </p:sp>
            <p:sp>
              <p:nvSpPr>
                <p:cNvPr id="96374" name="Rectangle 162"/>
                <p:cNvSpPr>
                  <a:spLocks noChangeArrowheads="1"/>
                </p:cNvSpPr>
                <p:nvPr/>
              </p:nvSpPr>
              <p:spPr bwMode="auto">
                <a:xfrm>
                  <a:off x="628" y="3166"/>
                  <a:ext cx="440" cy="403"/>
                </a:xfrm>
                <a:prstGeom prst="rect">
                  <a:avLst/>
                </a:prstGeom>
                <a:noFill/>
                <a:ln w="7">
                  <a:solidFill>
                    <a:srgbClr val="A0A0A0"/>
                  </a:solidFill>
                  <a:miter lim="800000"/>
                  <a:headEnd/>
                  <a:tailEnd/>
                </a:ln>
              </p:spPr>
              <p:txBody>
                <a:bodyPr/>
                <a:lstStyle/>
                <a:p>
                  <a:endParaRPr lang="es-ES"/>
                </a:p>
              </p:txBody>
            </p:sp>
          </p:grpSp>
          <p:grpSp>
            <p:nvGrpSpPr>
              <p:cNvPr id="96468" name="Group 165"/>
              <p:cNvGrpSpPr>
                <a:grpSpLocks/>
              </p:cNvGrpSpPr>
              <p:nvPr/>
            </p:nvGrpSpPr>
            <p:grpSpPr bwMode="auto">
              <a:xfrm>
                <a:off x="1068" y="3166"/>
                <a:ext cx="506" cy="403"/>
                <a:chOff x="1068" y="3166"/>
                <a:chExt cx="506" cy="403"/>
              </a:xfrm>
            </p:grpSpPr>
            <p:sp>
              <p:nvSpPr>
                <p:cNvPr id="96371" name="Rectangle 54"/>
                <p:cNvSpPr>
                  <a:spLocks noChangeArrowheads="1"/>
                </p:cNvSpPr>
                <p:nvPr/>
              </p:nvSpPr>
              <p:spPr bwMode="auto">
                <a:xfrm>
                  <a:off x="1096" y="3166"/>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2.392</a:t>
                  </a:r>
                  <a:endParaRPr lang="es-ES" sz="2000" b="1">
                    <a:solidFill>
                      <a:schemeClr val="accent2"/>
                    </a:solidFill>
                  </a:endParaRPr>
                </a:p>
                <a:p>
                  <a:pPr algn="r" eaLnBrk="0" hangingPunct="0"/>
                  <a:endParaRPr lang="es-ES" sz="2000" b="1">
                    <a:solidFill>
                      <a:schemeClr val="accent2"/>
                    </a:solidFill>
                  </a:endParaRPr>
                </a:p>
              </p:txBody>
            </p:sp>
            <p:sp>
              <p:nvSpPr>
                <p:cNvPr id="96372" name="Rectangle 164"/>
                <p:cNvSpPr>
                  <a:spLocks noChangeArrowheads="1"/>
                </p:cNvSpPr>
                <p:nvPr/>
              </p:nvSpPr>
              <p:spPr bwMode="auto">
                <a:xfrm>
                  <a:off x="1068" y="3166"/>
                  <a:ext cx="506" cy="403"/>
                </a:xfrm>
                <a:prstGeom prst="rect">
                  <a:avLst/>
                </a:prstGeom>
                <a:noFill/>
                <a:ln w="7">
                  <a:solidFill>
                    <a:srgbClr val="A0A0A0"/>
                  </a:solidFill>
                  <a:miter lim="800000"/>
                  <a:headEnd/>
                  <a:tailEnd/>
                </a:ln>
              </p:spPr>
              <p:txBody>
                <a:bodyPr/>
                <a:lstStyle/>
                <a:p>
                  <a:endParaRPr lang="es-ES"/>
                </a:p>
              </p:txBody>
            </p:sp>
          </p:grpSp>
          <p:grpSp>
            <p:nvGrpSpPr>
              <p:cNvPr id="96469" name="Group 167"/>
              <p:cNvGrpSpPr>
                <a:grpSpLocks/>
              </p:cNvGrpSpPr>
              <p:nvPr/>
            </p:nvGrpSpPr>
            <p:grpSpPr bwMode="auto">
              <a:xfrm>
                <a:off x="1574" y="3166"/>
                <a:ext cx="506" cy="403"/>
                <a:chOff x="1574" y="3166"/>
                <a:chExt cx="506" cy="403"/>
              </a:xfrm>
            </p:grpSpPr>
            <p:sp>
              <p:nvSpPr>
                <p:cNvPr id="96369" name="Rectangle 55"/>
                <p:cNvSpPr>
                  <a:spLocks noChangeArrowheads="1"/>
                </p:cNvSpPr>
                <p:nvPr/>
              </p:nvSpPr>
              <p:spPr bwMode="auto">
                <a:xfrm>
                  <a:off x="1602" y="3166"/>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4.936</a:t>
                  </a:r>
                  <a:endParaRPr lang="es-ES" sz="2000" b="1">
                    <a:solidFill>
                      <a:schemeClr val="accent2"/>
                    </a:solidFill>
                  </a:endParaRPr>
                </a:p>
                <a:p>
                  <a:pPr algn="r" eaLnBrk="0" hangingPunct="0"/>
                  <a:endParaRPr lang="es-ES" sz="2000" b="1">
                    <a:solidFill>
                      <a:schemeClr val="accent2"/>
                    </a:solidFill>
                  </a:endParaRPr>
                </a:p>
              </p:txBody>
            </p:sp>
            <p:sp>
              <p:nvSpPr>
                <p:cNvPr id="96370" name="Rectangle 166"/>
                <p:cNvSpPr>
                  <a:spLocks noChangeArrowheads="1"/>
                </p:cNvSpPr>
                <p:nvPr/>
              </p:nvSpPr>
              <p:spPr bwMode="auto">
                <a:xfrm>
                  <a:off x="1574" y="3166"/>
                  <a:ext cx="506" cy="403"/>
                </a:xfrm>
                <a:prstGeom prst="rect">
                  <a:avLst/>
                </a:prstGeom>
                <a:noFill/>
                <a:ln w="7">
                  <a:solidFill>
                    <a:srgbClr val="A0A0A0"/>
                  </a:solidFill>
                  <a:miter lim="800000"/>
                  <a:headEnd/>
                  <a:tailEnd/>
                </a:ln>
              </p:spPr>
              <p:txBody>
                <a:bodyPr/>
                <a:lstStyle/>
                <a:p>
                  <a:endParaRPr lang="es-ES"/>
                </a:p>
              </p:txBody>
            </p:sp>
          </p:grpSp>
          <p:grpSp>
            <p:nvGrpSpPr>
              <p:cNvPr id="96470" name="Group 169"/>
              <p:cNvGrpSpPr>
                <a:grpSpLocks/>
              </p:cNvGrpSpPr>
              <p:nvPr/>
            </p:nvGrpSpPr>
            <p:grpSpPr bwMode="auto">
              <a:xfrm>
                <a:off x="2080" y="3166"/>
                <a:ext cx="506" cy="403"/>
                <a:chOff x="2080" y="3166"/>
                <a:chExt cx="506" cy="403"/>
              </a:xfrm>
            </p:grpSpPr>
            <p:sp>
              <p:nvSpPr>
                <p:cNvPr id="96367" name="Rectangle 56"/>
                <p:cNvSpPr>
                  <a:spLocks noChangeArrowheads="1"/>
                </p:cNvSpPr>
                <p:nvPr/>
              </p:nvSpPr>
              <p:spPr bwMode="auto">
                <a:xfrm>
                  <a:off x="2108" y="3166"/>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4.964</a:t>
                  </a:r>
                  <a:endParaRPr lang="es-ES" sz="2000" b="1">
                    <a:solidFill>
                      <a:schemeClr val="accent2"/>
                    </a:solidFill>
                  </a:endParaRPr>
                </a:p>
                <a:p>
                  <a:pPr algn="r" eaLnBrk="0" hangingPunct="0"/>
                  <a:endParaRPr lang="es-ES" sz="2000" b="1">
                    <a:solidFill>
                      <a:schemeClr val="accent2"/>
                    </a:solidFill>
                  </a:endParaRPr>
                </a:p>
              </p:txBody>
            </p:sp>
            <p:sp>
              <p:nvSpPr>
                <p:cNvPr id="96368" name="Rectangle 168"/>
                <p:cNvSpPr>
                  <a:spLocks noChangeArrowheads="1"/>
                </p:cNvSpPr>
                <p:nvPr/>
              </p:nvSpPr>
              <p:spPr bwMode="auto">
                <a:xfrm>
                  <a:off x="2080" y="3166"/>
                  <a:ext cx="506" cy="403"/>
                </a:xfrm>
                <a:prstGeom prst="rect">
                  <a:avLst/>
                </a:prstGeom>
                <a:noFill/>
                <a:ln w="7">
                  <a:solidFill>
                    <a:srgbClr val="A0A0A0"/>
                  </a:solidFill>
                  <a:miter lim="800000"/>
                  <a:headEnd/>
                  <a:tailEnd/>
                </a:ln>
              </p:spPr>
              <p:txBody>
                <a:bodyPr/>
                <a:lstStyle/>
                <a:p>
                  <a:endParaRPr lang="es-ES"/>
                </a:p>
              </p:txBody>
            </p:sp>
          </p:grpSp>
          <p:grpSp>
            <p:nvGrpSpPr>
              <p:cNvPr id="96471" name="Group 171"/>
              <p:cNvGrpSpPr>
                <a:grpSpLocks/>
              </p:cNvGrpSpPr>
              <p:nvPr/>
            </p:nvGrpSpPr>
            <p:grpSpPr bwMode="auto">
              <a:xfrm>
                <a:off x="2586" y="3166"/>
                <a:ext cx="506" cy="403"/>
                <a:chOff x="2586" y="3166"/>
                <a:chExt cx="506" cy="403"/>
              </a:xfrm>
            </p:grpSpPr>
            <p:sp>
              <p:nvSpPr>
                <p:cNvPr id="96365" name="Rectangle 57"/>
                <p:cNvSpPr>
                  <a:spLocks noChangeArrowheads="1"/>
                </p:cNvSpPr>
                <p:nvPr/>
              </p:nvSpPr>
              <p:spPr bwMode="auto">
                <a:xfrm>
                  <a:off x="2614" y="3166"/>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5.473</a:t>
                  </a:r>
                  <a:endParaRPr lang="es-ES" sz="2000" b="1">
                    <a:solidFill>
                      <a:schemeClr val="accent2"/>
                    </a:solidFill>
                  </a:endParaRPr>
                </a:p>
                <a:p>
                  <a:pPr algn="r" eaLnBrk="0" hangingPunct="0"/>
                  <a:endParaRPr lang="es-ES" sz="2000" b="1">
                    <a:solidFill>
                      <a:schemeClr val="accent2"/>
                    </a:solidFill>
                  </a:endParaRPr>
                </a:p>
              </p:txBody>
            </p:sp>
            <p:sp>
              <p:nvSpPr>
                <p:cNvPr id="96366" name="Rectangle 170"/>
                <p:cNvSpPr>
                  <a:spLocks noChangeArrowheads="1"/>
                </p:cNvSpPr>
                <p:nvPr/>
              </p:nvSpPr>
              <p:spPr bwMode="auto">
                <a:xfrm>
                  <a:off x="2586" y="3166"/>
                  <a:ext cx="506" cy="403"/>
                </a:xfrm>
                <a:prstGeom prst="rect">
                  <a:avLst/>
                </a:prstGeom>
                <a:noFill/>
                <a:ln w="7">
                  <a:solidFill>
                    <a:srgbClr val="A0A0A0"/>
                  </a:solidFill>
                  <a:miter lim="800000"/>
                  <a:headEnd/>
                  <a:tailEnd/>
                </a:ln>
              </p:spPr>
              <p:txBody>
                <a:bodyPr/>
                <a:lstStyle/>
                <a:p>
                  <a:endParaRPr lang="es-ES"/>
                </a:p>
              </p:txBody>
            </p:sp>
          </p:grpSp>
          <p:grpSp>
            <p:nvGrpSpPr>
              <p:cNvPr id="96472" name="Group 173"/>
              <p:cNvGrpSpPr>
                <a:grpSpLocks/>
              </p:cNvGrpSpPr>
              <p:nvPr/>
            </p:nvGrpSpPr>
            <p:grpSpPr bwMode="auto">
              <a:xfrm>
                <a:off x="0" y="3569"/>
                <a:ext cx="628" cy="403"/>
                <a:chOff x="0" y="3569"/>
                <a:chExt cx="628" cy="403"/>
              </a:xfrm>
            </p:grpSpPr>
            <p:sp>
              <p:nvSpPr>
                <p:cNvPr id="96363" name="Rectangle 58"/>
                <p:cNvSpPr>
                  <a:spLocks noChangeArrowheads="1"/>
                </p:cNvSpPr>
                <p:nvPr/>
              </p:nvSpPr>
              <p:spPr bwMode="auto">
                <a:xfrm>
                  <a:off x="28" y="3569"/>
                  <a:ext cx="572"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Madagascar</a:t>
                  </a:r>
                  <a:endParaRPr lang="es-ES" sz="2000" b="1">
                    <a:solidFill>
                      <a:schemeClr val="accent2"/>
                    </a:solidFill>
                  </a:endParaRPr>
                </a:p>
                <a:p>
                  <a:pPr algn="r" eaLnBrk="0" hangingPunct="0"/>
                  <a:endParaRPr lang="es-ES" sz="2000" b="1">
                    <a:solidFill>
                      <a:schemeClr val="accent2"/>
                    </a:solidFill>
                  </a:endParaRPr>
                </a:p>
              </p:txBody>
            </p:sp>
            <p:sp>
              <p:nvSpPr>
                <p:cNvPr id="96364" name="Rectangle 172"/>
                <p:cNvSpPr>
                  <a:spLocks noChangeArrowheads="1"/>
                </p:cNvSpPr>
                <p:nvPr/>
              </p:nvSpPr>
              <p:spPr bwMode="auto">
                <a:xfrm>
                  <a:off x="0" y="3569"/>
                  <a:ext cx="628" cy="403"/>
                </a:xfrm>
                <a:prstGeom prst="rect">
                  <a:avLst/>
                </a:prstGeom>
                <a:noFill/>
                <a:ln w="7">
                  <a:solidFill>
                    <a:srgbClr val="A0A0A0"/>
                  </a:solidFill>
                  <a:miter lim="800000"/>
                  <a:headEnd/>
                  <a:tailEnd/>
                </a:ln>
              </p:spPr>
              <p:txBody>
                <a:bodyPr/>
                <a:lstStyle/>
                <a:p>
                  <a:endParaRPr lang="es-ES"/>
                </a:p>
              </p:txBody>
            </p:sp>
          </p:grpSp>
          <p:grpSp>
            <p:nvGrpSpPr>
              <p:cNvPr id="96473" name="Group 175"/>
              <p:cNvGrpSpPr>
                <a:grpSpLocks/>
              </p:cNvGrpSpPr>
              <p:nvPr/>
            </p:nvGrpSpPr>
            <p:grpSpPr bwMode="auto">
              <a:xfrm>
                <a:off x="628" y="3569"/>
                <a:ext cx="440" cy="403"/>
                <a:chOff x="628" y="3569"/>
                <a:chExt cx="440" cy="403"/>
              </a:xfrm>
            </p:grpSpPr>
            <p:sp>
              <p:nvSpPr>
                <p:cNvPr id="96361" name="Rectangle 59"/>
                <p:cNvSpPr>
                  <a:spLocks noChangeArrowheads="1"/>
                </p:cNvSpPr>
                <p:nvPr/>
              </p:nvSpPr>
              <p:spPr bwMode="auto">
                <a:xfrm>
                  <a:off x="656" y="3569"/>
                  <a:ext cx="384"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2.477</a:t>
                  </a:r>
                  <a:endParaRPr lang="es-ES" sz="2000" b="1">
                    <a:solidFill>
                      <a:schemeClr val="accent2"/>
                    </a:solidFill>
                  </a:endParaRPr>
                </a:p>
                <a:p>
                  <a:pPr algn="r" eaLnBrk="0" hangingPunct="0"/>
                  <a:endParaRPr lang="es-ES" sz="2000" b="1">
                    <a:solidFill>
                      <a:schemeClr val="accent2"/>
                    </a:solidFill>
                  </a:endParaRPr>
                </a:p>
              </p:txBody>
            </p:sp>
            <p:sp>
              <p:nvSpPr>
                <p:cNvPr id="96362" name="Rectangle 174"/>
                <p:cNvSpPr>
                  <a:spLocks noChangeArrowheads="1"/>
                </p:cNvSpPr>
                <p:nvPr/>
              </p:nvSpPr>
              <p:spPr bwMode="auto">
                <a:xfrm>
                  <a:off x="628" y="3569"/>
                  <a:ext cx="440" cy="403"/>
                </a:xfrm>
                <a:prstGeom prst="rect">
                  <a:avLst/>
                </a:prstGeom>
                <a:noFill/>
                <a:ln w="7">
                  <a:solidFill>
                    <a:srgbClr val="A0A0A0"/>
                  </a:solidFill>
                  <a:miter lim="800000"/>
                  <a:headEnd/>
                  <a:tailEnd/>
                </a:ln>
              </p:spPr>
              <p:txBody>
                <a:bodyPr/>
                <a:lstStyle/>
                <a:p>
                  <a:endParaRPr lang="es-ES"/>
                </a:p>
              </p:txBody>
            </p:sp>
          </p:grpSp>
          <p:grpSp>
            <p:nvGrpSpPr>
              <p:cNvPr id="96474" name="Group 177"/>
              <p:cNvGrpSpPr>
                <a:grpSpLocks/>
              </p:cNvGrpSpPr>
              <p:nvPr/>
            </p:nvGrpSpPr>
            <p:grpSpPr bwMode="auto">
              <a:xfrm>
                <a:off x="1068" y="3569"/>
                <a:ext cx="506" cy="403"/>
                <a:chOff x="1068" y="3569"/>
                <a:chExt cx="506" cy="403"/>
              </a:xfrm>
            </p:grpSpPr>
            <p:sp>
              <p:nvSpPr>
                <p:cNvPr id="96359" name="Rectangle 60"/>
                <p:cNvSpPr>
                  <a:spLocks noChangeArrowheads="1"/>
                </p:cNvSpPr>
                <p:nvPr/>
              </p:nvSpPr>
              <p:spPr bwMode="auto">
                <a:xfrm>
                  <a:off x="1096" y="3569"/>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2.492</a:t>
                  </a:r>
                  <a:endParaRPr lang="es-ES" sz="2000" b="1">
                    <a:solidFill>
                      <a:schemeClr val="accent2"/>
                    </a:solidFill>
                  </a:endParaRPr>
                </a:p>
                <a:p>
                  <a:pPr algn="r" eaLnBrk="0" hangingPunct="0"/>
                  <a:endParaRPr lang="es-ES" sz="2000" b="1">
                    <a:solidFill>
                      <a:schemeClr val="accent2"/>
                    </a:solidFill>
                  </a:endParaRPr>
                </a:p>
              </p:txBody>
            </p:sp>
            <p:sp>
              <p:nvSpPr>
                <p:cNvPr id="96360" name="Rectangle 176"/>
                <p:cNvSpPr>
                  <a:spLocks noChangeArrowheads="1"/>
                </p:cNvSpPr>
                <p:nvPr/>
              </p:nvSpPr>
              <p:spPr bwMode="auto">
                <a:xfrm>
                  <a:off x="1068" y="3569"/>
                  <a:ext cx="506" cy="403"/>
                </a:xfrm>
                <a:prstGeom prst="rect">
                  <a:avLst/>
                </a:prstGeom>
                <a:noFill/>
                <a:ln w="7">
                  <a:solidFill>
                    <a:srgbClr val="A0A0A0"/>
                  </a:solidFill>
                  <a:miter lim="800000"/>
                  <a:headEnd/>
                  <a:tailEnd/>
                </a:ln>
              </p:spPr>
              <p:txBody>
                <a:bodyPr/>
                <a:lstStyle/>
                <a:p>
                  <a:endParaRPr lang="es-ES"/>
                </a:p>
              </p:txBody>
            </p:sp>
          </p:grpSp>
          <p:grpSp>
            <p:nvGrpSpPr>
              <p:cNvPr id="96475" name="Group 179"/>
              <p:cNvGrpSpPr>
                <a:grpSpLocks/>
              </p:cNvGrpSpPr>
              <p:nvPr/>
            </p:nvGrpSpPr>
            <p:grpSpPr bwMode="auto">
              <a:xfrm>
                <a:off x="1574" y="3569"/>
                <a:ext cx="506" cy="403"/>
                <a:chOff x="1574" y="3569"/>
                <a:chExt cx="506" cy="403"/>
              </a:xfrm>
            </p:grpSpPr>
            <p:sp>
              <p:nvSpPr>
                <p:cNvPr id="96357" name="Rectangle 61"/>
                <p:cNvSpPr>
                  <a:spLocks noChangeArrowheads="1"/>
                </p:cNvSpPr>
                <p:nvPr/>
              </p:nvSpPr>
              <p:spPr bwMode="auto">
                <a:xfrm>
                  <a:off x="1602" y="3569"/>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3.486</a:t>
                  </a:r>
                  <a:endParaRPr lang="es-ES" sz="2000" b="1">
                    <a:solidFill>
                      <a:schemeClr val="accent2"/>
                    </a:solidFill>
                  </a:endParaRPr>
                </a:p>
                <a:p>
                  <a:pPr algn="r" eaLnBrk="0" hangingPunct="0"/>
                  <a:endParaRPr lang="es-ES" sz="2000" b="1">
                    <a:solidFill>
                      <a:schemeClr val="accent2"/>
                    </a:solidFill>
                  </a:endParaRPr>
                </a:p>
              </p:txBody>
            </p:sp>
            <p:sp>
              <p:nvSpPr>
                <p:cNvPr id="96358" name="Rectangle 178"/>
                <p:cNvSpPr>
                  <a:spLocks noChangeArrowheads="1"/>
                </p:cNvSpPr>
                <p:nvPr/>
              </p:nvSpPr>
              <p:spPr bwMode="auto">
                <a:xfrm>
                  <a:off x="1574" y="3569"/>
                  <a:ext cx="506" cy="403"/>
                </a:xfrm>
                <a:prstGeom prst="rect">
                  <a:avLst/>
                </a:prstGeom>
                <a:noFill/>
                <a:ln w="7">
                  <a:solidFill>
                    <a:srgbClr val="A0A0A0"/>
                  </a:solidFill>
                  <a:miter lim="800000"/>
                  <a:headEnd/>
                  <a:tailEnd/>
                </a:ln>
              </p:spPr>
              <p:txBody>
                <a:bodyPr/>
                <a:lstStyle/>
                <a:p>
                  <a:endParaRPr lang="es-ES"/>
                </a:p>
              </p:txBody>
            </p:sp>
          </p:grpSp>
          <p:grpSp>
            <p:nvGrpSpPr>
              <p:cNvPr id="96476" name="Group 181"/>
              <p:cNvGrpSpPr>
                <a:grpSpLocks/>
              </p:cNvGrpSpPr>
              <p:nvPr/>
            </p:nvGrpSpPr>
            <p:grpSpPr bwMode="auto">
              <a:xfrm>
                <a:off x="2080" y="3569"/>
                <a:ext cx="506" cy="403"/>
                <a:chOff x="2080" y="3569"/>
                <a:chExt cx="506" cy="403"/>
              </a:xfrm>
            </p:grpSpPr>
            <p:sp>
              <p:nvSpPr>
                <p:cNvPr id="96355" name="Rectangle 62"/>
                <p:cNvSpPr>
                  <a:spLocks noChangeArrowheads="1"/>
                </p:cNvSpPr>
                <p:nvPr/>
              </p:nvSpPr>
              <p:spPr bwMode="auto">
                <a:xfrm>
                  <a:off x="2108" y="3569"/>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4.800</a:t>
                  </a:r>
                  <a:endParaRPr lang="es-ES" sz="2000" b="1">
                    <a:solidFill>
                      <a:schemeClr val="accent2"/>
                    </a:solidFill>
                  </a:endParaRPr>
                </a:p>
                <a:p>
                  <a:pPr algn="r" eaLnBrk="0" hangingPunct="0"/>
                  <a:endParaRPr lang="es-ES" sz="2000" b="1">
                    <a:solidFill>
                      <a:schemeClr val="accent2"/>
                    </a:solidFill>
                  </a:endParaRPr>
                </a:p>
              </p:txBody>
            </p:sp>
            <p:sp>
              <p:nvSpPr>
                <p:cNvPr id="96356" name="Rectangle 180"/>
                <p:cNvSpPr>
                  <a:spLocks noChangeArrowheads="1"/>
                </p:cNvSpPr>
                <p:nvPr/>
              </p:nvSpPr>
              <p:spPr bwMode="auto">
                <a:xfrm>
                  <a:off x="2080" y="3569"/>
                  <a:ext cx="506" cy="403"/>
                </a:xfrm>
                <a:prstGeom prst="rect">
                  <a:avLst/>
                </a:prstGeom>
                <a:noFill/>
                <a:ln w="7">
                  <a:solidFill>
                    <a:srgbClr val="A0A0A0"/>
                  </a:solidFill>
                  <a:miter lim="800000"/>
                  <a:headEnd/>
                  <a:tailEnd/>
                </a:ln>
              </p:spPr>
              <p:txBody>
                <a:bodyPr/>
                <a:lstStyle/>
                <a:p>
                  <a:endParaRPr lang="es-ES"/>
                </a:p>
              </p:txBody>
            </p:sp>
          </p:grpSp>
          <p:grpSp>
            <p:nvGrpSpPr>
              <p:cNvPr id="96477" name="Group 183"/>
              <p:cNvGrpSpPr>
                <a:grpSpLocks/>
              </p:cNvGrpSpPr>
              <p:nvPr/>
            </p:nvGrpSpPr>
            <p:grpSpPr bwMode="auto">
              <a:xfrm>
                <a:off x="2586" y="3569"/>
                <a:ext cx="506" cy="403"/>
                <a:chOff x="2586" y="3569"/>
                <a:chExt cx="506" cy="403"/>
              </a:xfrm>
            </p:grpSpPr>
            <p:sp>
              <p:nvSpPr>
                <p:cNvPr id="96353" name="Rectangle 63"/>
                <p:cNvSpPr>
                  <a:spLocks noChangeArrowheads="1"/>
                </p:cNvSpPr>
                <p:nvPr/>
              </p:nvSpPr>
              <p:spPr bwMode="auto">
                <a:xfrm>
                  <a:off x="2614" y="3569"/>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5.399</a:t>
                  </a:r>
                  <a:endParaRPr lang="es-ES" sz="2000" b="1">
                    <a:solidFill>
                      <a:schemeClr val="accent2"/>
                    </a:solidFill>
                  </a:endParaRPr>
                </a:p>
                <a:p>
                  <a:pPr algn="r" eaLnBrk="0" hangingPunct="0"/>
                  <a:endParaRPr lang="es-ES" sz="2000" b="1">
                    <a:solidFill>
                      <a:schemeClr val="accent2"/>
                    </a:solidFill>
                  </a:endParaRPr>
                </a:p>
              </p:txBody>
            </p:sp>
            <p:sp>
              <p:nvSpPr>
                <p:cNvPr id="96354" name="Rectangle 182"/>
                <p:cNvSpPr>
                  <a:spLocks noChangeArrowheads="1"/>
                </p:cNvSpPr>
                <p:nvPr/>
              </p:nvSpPr>
              <p:spPr bwMode="auto">
                <a:xfrm>
                  <a:off x="2586" y="3569"/>
                  <a:ext cx="506" cy="403"/>
                </a:xfrm>
                <a:prstGeom prst="rect">
                  <a:avLst/>
                </a:prstGeom>
                <a:noFill/>
                <a:ln w="7">
                  <a:solidFill>
                    <a:srgbClr val="A0A0A0"/>
                  </a:solidFill>
                  <a:miter lim="800000"/>
                  <a:headEnd/>
                  <a:tailEnd/>
                </a:ln>
              </p:spPr>
              <p:txBody>
                <a:bodyPr/>
                <a:lstStyle/>
                <a:p>
                  <a:endParaRPr lang="es-ES"/>
                </a:p>
              </p:txBody>
            </p:sp>
          </p:grpSp>
          <p:grpSp>
            <p:nvGrpSpPr>
              <p:cNvPr id="96478" name="Group 185"/>
              <p:cNvGrpSpPr>
                <a:grpSpLocks/>
              </p:cNvGrpSpPr>
              <p:nvPr/>
            </p:nvGrpSpPr>
            <p:grpSpPr bwMode="auto">
              <a:xfrm>
                <a:off x="0" y="3972"/>
                <a:ext cx="628" cy="403"/>
                <a:chOff x="0" y="3972"/>
                <a:chExt cx="628" cy="403"/>
              </a:xfrm>
            </p:grpSpPr>
            <p:sp>
              <p:nvSpPr>
                <p:cNvPr id="96351" name="Rectangle 64"/>
                <p:cNvSpPr>
                  <a:spLocks noChangeArrowheads="1"/>
                </p:cNvSpPr>
                <p:nvPr/>
              </p:nvSpPr>
              <p:spPr bwMode="auto">
                <a:xfrm>
                  <a:off x="28" y="3972"/>
                  <a:ext cx="572"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Sri Lanka</a:t>
                  </a:r>
                  <a:endParaRPr lang="es-ES" sz="2000" b="1">
                    <a:solidFill>
                      <a:schemeClr val="accent2"/>
                    </a:solidFill>
                  </a:endParaRPr>
                </a:p>
                <a:p>
                  <a:pPr algn="r" eaLnBrk="0" hangingPunct="0"/>
                  <a:endParaRPr lang="es-ES" sz="2000" b="1">
                    <a:solidFill>
                      <a:schemeClr val="accent2"/>
                    </a:solidFill>
                  </a:endParaRPr>
                </a:p>
              </p:txBody>
            </p:sp>
            <p:sp>
              <p:nvSpPr>
                <p:cNvPr id="96352" name="Rectangle 184"/>
                <p:cNvSpPr>
                  <a:spLocks noChangeArrowheads="1"/>
                </p:cNvSpPr>
                <p:nvPr/>
              </p:nvSpPr>
              <p:spPr bwMode="auto">
                <a:xfrm>
                  <a:off x="0" y="3972"/>
                  <a:ext cx="628" cy="403"/>
                </a:xfrm>
                <a:prstGeom prst="rect">
                  <a:avLst/>
                </a:prstGeom>
                <a:noFill/>
                <a:ln w="7">
                  <a:solidFill>
                    <a:srgbClr val="A0A0A0"/>
                  </a:solidFill>
                  <a:miter lim="800000"/>
                  <a:headEnd/>
                  <a:tailEnd/>
                </a:ln>
              </p:spPr>
              <p:txBody>
                <a:bodyPr/>
                <a:lstStyle/>
                <a:p>
                  <a:endParaRPr lang="es-ES"/>
                </a:p>
              </p:txBody>
            </p:sp>
          </p:grpSp>
          <p:grpSp>
            <p:nvGrpSpPr>
              <p:cNvPr id="96479" name="Group 187"/>
              <p:cNvGrpSpPr>
                <a:grpSpLocks/>
              </p:cNvGrpSpPr>
              <p:nvPr/>
            </p:nvGrpSpPr>
            <p:grpSpPr bwMode="auto">
              <a:xfrm>
                <a:off x="628" y="3972"/>
                <a:ext cx="440" cy="403"/>
                <a:chOff x="628" y="3972"/>
                <a:chExt cx="440" cy="403"/>
              </a:xfrm>
            </p:grpSpPr>
            <p:sp>
              <p:nvSpPr>
                <p:cNvPr id="96349" name="Rectangle 65"/>
                <p:cNvSpPr>
                  <a:spLocks noChangeArrowheads="1"/>
                </p:cNvSpPr>
                <p:nvPr/>
              </p:nvSpPr>
              <p:spPr bwMode="auto">
                <a:xfrm>
                  <a:off x="656" y="3972"/>
                  <a:ext cx="384"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3.640</a:t>
                  </a:r>
                  <a:endParaRPr lang="es-ES" sz="2000" b="1">
                    <a:solidFill>
                      <a:schemeClr val="accent2"/>
                    </a:solidFill>
                  </a:endParaRPr>
                </a:p>
                <a:p>
                  <a:pPr algn="r" eaLnBrk="0" hangingPunct="0"/>
                  <a:endParaRPr lang="es-ES" sz="2000" b="1">
                    <a:solidFill>
                      <a:schemeClr val="accent2"/>
                    </a:solidFill>
                  </a:endParaRPr>
                </a:p>
              </p:txBody>
            </p:sp>
            <p:sp>
              <p:nvSpPr>
                <p:cNvPr id="96350" name="Rectangle 186"/>
                <p:cNvSpPr>
                  <a:spLocks noChangeArrowheads="1"/>
                </p:cNvSpPr>
                <p:nvPr/>
              </p:nvSpPr>
              <p:spPr bwMode="auto">
                <a:xfrm>
                  <a:off x="628" y="3972"/>
                  <a:ext cx="440" cy="403"/>
                </a:xfrm>
                <a:prstGeom prst="rect">
                  <a:avLst/>
                </a:prstGeom>
                <a:noFill/>
                <a:ln w="7">
                  <a:solidFill>
                    <a:srgbClr val="A0A0A0"/>
                  </a:solidFill>
                  <a:miter lim="800000"/>
                  <a:headEnd/>
                  <a:tailEnd/>
                </a:ln>
              </p:spPr>
              <p:txBody>
                <a:bodyPr/>
                <a:lstStyle/>
                <a:p>
                  <a:endParaRPr lang="es-ES"/>
                </a:p>
              </p:txBody>
            </p:sp>
          </p:grpSp>
          <p:grpSp>
            <p:nvGrpSpPr>
              <p:cNvPr id="96256" name="Group 189"/>
              <p:cNvGrpSpPr>
                <a:grpSpLocks/>
              </p:cNvGrpSpPr>
              <p:nvPr/>
            </p:nvGrpSpPr>
            <p:grpSpPr bwMode="auto">
              <a:xfrm>
                <a:off x="1068" y="3972"/>
                <a:ext cx="506" cy="403"/>
                <a:chOff x="1068" y="3972"/>
                <a:chExt cx="506" cy="403"/>
              </a:xfrm>
            </p:grpSpPr>
            <p:sp>
              <p:nvSpPr>
                <p:cNvPr id="96347" name="Rectangle 66"/>
                <p:cNvSpPr>
                  <a:spLocks noChangeArrowheads="1"/>
                </p:cNvSpPr>
                <p:nvPr/>
              </p:nvSpPr>
              <p:spPr bwMode="auto">
                <a:xfrm>
                  <a:off x="1096" y="3972"/>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6.520</a:t>
                  </a:r>
                  <a:endParaRPr lang="es-ES" sz="2000" b="1">
                    <a:solidFill>
                      <a:schemeClr val="accent2"/>
                    </a:solidFill>
                  </a:endParaRPr>
                </a:p>
                <a:p>
                  <a:pPr algn="r" eaLnBrk="0" hangingPunct="0"/>
                  <a:endParaRPr lang="es-ES" sz="2000" b="1">
                    <a:solidFill>
                      <a:schemeClr val="accent2"/>
                    </a:solidFill>
                  </a:endParaRPr>
                </a:p>
              </p:txBody>
            </p:sp>
            <p:sp>
              <p:nvSpPr>
                <p:cNvPr id="96348" name="Rectangle 188"/>
                <p:cNvSpPr>
                  <a:spLocks noChangeArrowheads="1"/>
                </p:cNvSpPr>
                <p:nvPr/>
              </p:nvSpPr>
              <p:spPr bwMode="auto">
                <a:xfrm>
                  <a:off x="1068" y="3972"/>
                  <a:ext cx="506" cy="403"/>
                </a:xfrm>
                <a:prstGeom prst="rect">
                  <a:avLst/>
                </a:prstGeom>
                <a:noFill/>
                <a:ln w="7">
                  <a:solidFill>
                    <a:srgbClr val="A0A0A0"/>
                  </a:solidFill>
                  <a:miter lim="800000"/>
                  <a:headEnd/>
                  <a:tailEnd/>
                </a:ln>
              </p:spPr>
              <p:txBody>
                <a:bodyPr/>
                <a:lstStyle/>
                <a:p>
                  <a:endParaRPr lang="es-ES"/>
                </a:p>
              </p:txBody>
            </p:sp>
          </p:grpSp>
          <p:grpSp>
            <p:nvGrpSpPr>
              <p:cNvPr id="96257" name="Group 191"/>
              <p:cNvGrpSpPr>
                <a:grpSpLocks/>
              </p:cNvGrpSpPr>
              <p:nvPr/>
            </p:nvGrpSpPr>
            <p:grpSpPr bwMode="auto">
              <a:xfrm>
                <a:off x="1574" y="3972"/>
                <a:ext cx="506" cy="403"/>
                <a:chOff x="1574" y="3972"/>
                <a:chExt cx="506" cy="403"/>
              </a:xfrm>
            </p:grpSpPr>
            <p:sp>
              <p:nvSpPr>
                <p:cNvPr id="96345" name="Rectangle 67"/>
                <p:cNvSpPr>
                  <a:spLocks noChangeArrowheads="1"/>
                </p:cNvSpPr>
                <p:nvPr/>
              </p:nvSpPr>
              <p:spPr bwMode="auto">
                <a:xfrm>
                  <a:off x="1602" y="3972"/>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3.820</a:t>
                  </a:r>
                  <a:endParaRPr lang="es-ES" sz="2000" b="1">
                    <a:solidFill>
                      <a:schemeClr val="accent2"/>
                    </a:solidFill>
                  </a:endParaRPr>
                </a:p>
                <a:p>
                  <a:pPr algn="r" eaLnBrk="0" hangingPunct="0"/>
                  <a:endParaRPr lang="es-ES" sz="2000" b="1">
                    <a:solidFill>
                      <a:schemeClr val="accent2"/>
                    </a:solidFill>
                  </a:endParaRPr>
                </a:p>
              </p:txBody>
            </p:sp>
            <p:sp>
              <p:nvSpPr>
                <p:cNvPr id="96346" name="Rectangle 190"/>
                <p:cNvSpPr>
                  <a:spLocks noChangeArrowheads="1"/>
                </p:cNvSpPr>
                <p:nvPr/>
              </p:nvSpPr>
              <p:spPr bwMode="auto">
                <a:xfrm>
                  <a:off x="1574" y="3972"/>
                  <a:ext cx="506" cy="403"/>
                </a:xfrm>
                <a:prstGeom prst="rect">
                  <a:avLst/>
                </a:prstGeom>
                <a:noFill/>
                <a:ln w="7">
                  <a:solidFill>
                    <a:srgbClr val="A0A0A0"/>
                  </a:solidFill>
                  <a:miter lim="800000"/>
                  <a:headEnd/>
                  <a:tailEnd/>
                </a:ln>
              </p:spPr>
              <p:txBody>
                <a:bodyPr/>
                <a:lstStyle/>
                <a:p>
                  <a:endParaRPr lang="es-ES"/>
                </a:p>
              </p:txBody>
            </p:sp>
          </p:grpSp>
          <p:grpSp>
            <p:nvGrpSpPr>
              <p:cNvPr id="96259" name="Group 193"/>
              <p:cNvGrpSpPr>
                <a:grpSpLocks/>
              </p:cNvGrpSpPr>
              <p:nvPr/>
            </p:nvGrpSpPr>
            <p:grpSpPr bwMode="auto">
              <a:xfrm>
                <a:off x="2080" y="3972"/>
                <a:ext cx="506" cy="403"/>
                <a:chOff x="2080" y="3972"/>
                <a:chExt cx="506" cy="403"/>
              </a:xfrm>
            </p:grpSpPr>
            <p:sp>
              <p:nvSpPr>
                <p:cNvPr id="96343" name="Rectangle 68"/>
                <p:cNvSpPr>
                  <a:spLocks noChangeArrowheads="1"/>
                </p:cNvSpPr>
                <p:nvPr/>
              </p:nvSpPr>
              <p:spPr bwMode="auto">
                <a:xfrm>
                  <a:off x="2108" y="3972"/>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6.970</a:t>
                  </a:r>
                  <a:endParaRPr lang="es-ES" sz="2000" b="1">
                    <a:solidFill>
                      <a:schemeClr val="accent2"/>
                    </a:solidFill>
                  </a:endParaRPr>
                </a:p>
                <a:p>
                  <a:pPr algn="r" eaLnBrk="0" hangingPunct="0"/>
                  <a:endParaRPr lang="es-ES" sz="2000" b="1">
                    <a:solidFill>
                      <a:schemeClr val="accent2"/>
                    </a:solidFill>
                  </a:endParaRPr>
                </a:p>
              </p:txBody>
            </p:sp>
            <p:sp>
              <p:nvSpPr>
                <p:cNvPr id="96344" name="Rectangle 192"/>
                <p:cNvSpPr>
                  <a:spLocks noChangeArrowheads="1"/>
                </p:cNvSpPr>
                <p:nvPr/>
              </p:nvSpPr>
              <p:spPr bwMode="auto">
                <a:xfrm>
                  <a:off x="2080" y="3972"/>
                  <a:ext cx="506" cy="403"/>
                </a:xfrm>
                <a:prstGeom prst="rect">
                  <a:avLst/>
                </a:prstGeom>
                <a:noFill/>
                <a:ln w="7">
                  <a:solidFill>
                    <a:srgbClr val="A0A0A0"/>
                  </a:solidFill>
                  <a:miter lim="800000"/>
                  <a:headEnd/>
                  <a:tailEnd/>
                </a:ln>
              </p:spPr>
              <p:txBody>
                <a:bodyPr/>
                <a:lstStyle/>
                <a:p>
                  <a:endParaRPr lang="es-ES"/>
                </a:p>
              </p:txBody>
            </p:sp>
          </p:grpSp>
          <p:grpSp>
            <p:nvGrpSpPr>
              <p:cNvPr id="96261" name="Group 195"/>
              <p:cNvGrpSpPr>
                <a:grpSpLocks/>
              </p:cNvGrpSpPr>
              <p:nvPr/>
            </p:nvGrpSpPr>
            <p:grpSpPr bwMode="auto">
              <a:xfrm>
                <a:off x="2586" y="3972"/>
                <a:ext cx="506" cy="403"/>
                <a:chOff x="2586" y="3972"/>
                <a:chExt cx="506" cy="403"/>
              </a:xfrm>
            </p:grpSpPr>
            <p:sp>
              <p:nvSpPr>
                <p:cNvPr id="96341" name="Rectangle 69"/>
                <p:cNvSpPr>
                  <a:spLocks noChangeArrowheads="1"/>
                </p:cNvSpPr>
                <p:nvPr/>
              </p:nvSpPr>
              <p:spPr bwMode="auto">
                <a:xfrm>
                  <a:off x="2614" y="3972"/>
                  <a:ext cx="450" cy="403"/>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5.120</a:t>
                  </a:r>
                  <a:endParaRPr lang="es-ES" sz="2000" b="1">
                    <a:solidFill>
                      <a:schemeClr val="accent2"/>
                    </a:solidFill>
                  </a:endParaRPr>
                </a:p>
                <a:p>
                  <a:pPr algn="r" eaLnBrk="0" hangingPunct="0"/>
                  <a:endParaRPr lang="es-ES" sz="2000" b="1">
                    <a:solidFill>
                      <a:schemeClr val="accent2"/>
                    </a:solidFill>
                  </a:endParaRPr>
                </a:p>
              </p:txBody>
            </p:sp>
            <p:sp>
              <p:nvSpPr>
                <p:cNvPr id="96342" name="Rectangle 194"/>
                <p:cNvSpPr>
                  <a:spLocks noChangeArrowheads="1"/>
                </p:cNvSpPr>
                <p:nvPr/>
              </p:nvSpPr>
              <p:spPr bwMode="auto">
                <a:xfrm>
                  <a:off x="2586" y="3972"/>
                  <a:ext cx="506" cy="403"/>
                </a:xfrm>
                <a:prstGeom prst="rect">
                  <a:avLst/>
                </a:prstGeom>
                <a:noFill/>
                <a:ln w="7">
                  <a:solidFill>
                    <a:srgbClr val="A0A0A0"/>
                  </a:solidFill>
                  <a:miter lim="800000"/>
                  <a:headEnd/>
                  <a:tailEnd/>
                </a:ln>
              </p:spPr>
              <p:txBody>
                <a:bodyPr/>
                <a:lstStyle/>
                <a:p>
                  <a:endParaRPr lang="es-ES"/>
                </a:p>
              </p:txBody>
            </p:sp>
          </p:grpSp>
          <p:grpSp>
            <p:nvGrpSpPr>
              <p:cNvPr id="96263" name="Group 197"/>
              <p:cNvGrpSpPr>
                <a:grpSpLocks/>
              </p:cNvGrpSpPr>
              <p:nvPr/>
            </p:nvGrpSpPr>
            <p:grpSpPr bwMode="auto">
              <a:xfrm>
                <a:off x="0" y="4375"/>
                <a:ext cx="628" cy="518"/>
                <a:chOff x="0" y="4375"/>
                <a:chExt cx="628" cy="518"/>
              </a:xfrm>
            </p:grpSpPr>
            <p:sp>
              <p:nvSpPr>
                <p:cNvPr id="96339" name="Rectangle 70"/>
                <p:cNvSpPr>
                  <a:spLocks noChangeArrowheads="1"/>
                </p:cNvSpPr>
                <p:nvPr/>
              </p:nvSpPr>
              <p:spPr bwMode="auto">
                <a:xfrm>
                  <a:off x="28" y="4375"/>
                  <a:ext cx="572"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Total mundial</a:t>
                  </a:r>
                  <a:endParaRPr lang="es-ES" sz="2000" b="1">
                    <a:solidFill>
                      <a:schemeClr val="accent2"/>
                    </a:solidFill>
                  </a:endParaRPr>
                </a:p>
                <a:p>
                  <a:pPr algn="r" eaLnBrk="0" hangingPunct="0"/>
                  <a:endParaRPr lang="es-ES" sz="2000" b="1">
                    <a:solidFill>
                      <a:schemeClr val="accent2"/>
                    </a:solidFill>
                  </a:endParaRPr>
                </a:p>
              </p:txBody>
            </p:sp>
            <p:sp>
              <p:nvSpPr>
                <p:cNvPr id="96340" name="Rectangle 196"/>
                <p:cNvSpPr>
                  <a:spLocks noChangeArrowheads="1"/>
                </p:cNvSpPr>
                <p:nvPr/>
              </p:nvSpPr>
              <p:spPr bwMode="auto">
                <a:xfrm>
                  <a:off x="0" y="4375"/>
                  <a:ext cx="628" cy="518"/>
                </a:xfrm>
                <a:prstGeom prst="rect">
                  <a:avLst/>
                </a:prstGeom>
                <a:noFill/>
                <a:ln w="7">
                  <a:solidFill>
                    <a:srgbClr val="A0A0A0"/>
                  </a:solidFill>
                  <a:miter lim="800000"/>
                  <a:headEnd/>
                  <a:tailEnd/>
                </a:ln>
              </p:spPr>
              <p:txBody>
                <a:bodyPr/>
                <a:lstStyle/>
                <a:p>
                  <a:endParaRPr lang="es-ES"/>
                </a:p>
              </p:txBody>
            </p:sp>
          </p:grpSp>
          <p:grpSp>
            <p:nvGrpSpPr>
              <p:cNvPr id="96264" name="Group 199"/>
              <p:cNvGrpSpPr>
                <a:grpSpLocks/>
              </p:cNvGrpSpPr>
              <p:nvPr/>
            </p:nvGrpSpPr>
            <p:grpSpPr bwMode="auto">
              <a:xfrm>
                <a:off x="628" y="4375"/>
                <a:ext cx="440" cy="518"/>
                <a:chOff x="628" y="4375"/>
                <a:chExt cx="440" cy="518"/>
              </a:xfrm>
            </p:grpSpPr>
            <p:sp>
              <p:nvSpPr>
                <p:cNvPr id="96337" name="Rectangle 71"/>
                <p:cNvSpPr>
                  <a:spLocks noChangeArrowheads="1"/>
                </p:cNvSpPr>
                <p:nvPr/>
              </p:nvSpPr>
              <p:spPr bwMode="auto">
                <a:xfrm>
                  <a:off x="656" y="4375"/>
                  <a:ext cx="384"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945.916</a:t>
                  </a:r>
                  <a:endParaRPr lang="es-ES" sz="2000" b="1">
                    <a:solidFill>
                      <a:schemeClr val="accent2"/>
                    </a:solidFill>
                  </a:endParaRPr>
                </a:p>
                <a:p>
                  <a:pPr algn="r" eaLnBrk="0" hangingPunct="0"/>
                  <a:endParaRPr lang="es-ES" sz="2000" b="1">
                    <a:solidFill>
                      <a:schemeClr val="accent2"/>
                    </a:solidFill>
                  </a:endParaRPr>
                </a:p>
              </p:txBody>
            </p:sp>
            <p:sp>
              <p:nvSpPr>
                <p:cNvPr id="96338" name="Rectangle 198"/>
                <p:cNvSpPr>
                  <a:spLocks noChangeArrowheads="1"/>
                </p:cNvSpPr>
                <p:nvPr/>
              </p:nvSpPr>
              <p:spPr bwMode="auto">
                <a:xfrm>
                  <a:off x="628" y="4375"/>
                  <a:ext cx="440" cy="518"/>
                </a:xfrm>
                <a:prstGeom prst="rect">
                  <a:avLst/>
                </a:prstGeom>
                <a:noFill/>
                <a:ln w="7">
                  <a:solidFill>
                    <a:srgbClr val="A0A0A0"/>
                  </a:solidFill>
                  <a:miter lim="800000"/>
                  <a:headEnd/>
                  <a:tailEnd/>
                </a:ln>
              </p:spPr>
              <p:txBody>
                <a:bodyPr/>
                <a:lstStyle/>
                <a:p>
                  <a:endParaRPr lang="es-ES"/>
                </a:p>
              </p:txBody>
            </p:sp>
          </p:grpSp>
          <p:grpSp>
            <p:nvGrpSpPr>
              <p:cNvPr id="96265" name="Group 201"/>
              <p:cNvGrpSpPr>
                <a:grpSpLocks/>
              </p:cNvGrpSpPr>
              <p:nvPr/>
            </p:nvGrpSpPr>
            <p:grpSpPr bwMode="auto">
              <a:xfrm>
                <a:off x="1068" y="4375"/>
                <a:ext cx="506" cy="518"/>
                <a:chOff x="1068" y="4375"/>
                <a:chExt cx="506" cy="518"/>
              </a:xfrm>
            </p:grpSpPr>
            <p:sp>
              <p:nvSpPr>
                <p:cNvPr id="96335" name="Rectangle 72"/>
                <p:cNvSpPr>
                  <a:spLocks noChangeArrowheads="1"/>
                </p:cNvSpPr>
                <p:nvPr/>
              </p:nvSpPr>
              <p:spPr bwMode="auto">
                <a:xfrm>
                  <a:off x="1096" y="4375"/>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1.017.117</a:t>
                  </a:r>
                  <a:endParaRPr lang="es-ES" sz="2000" b="1">
                    <a:solidFill>
                      <a:schemeClr val="accent2"/>
                    </a:solidFill>
                  </a:endParaRPr>
                </a:p>
                <a:p>
                  <a:pPr algn="r" eaLnBrk="0" hangingPunct="0"/>
                  <a:endParaRPr lang="es-ES" sz="2000" b="1">
                    <a:solidFill>
                      <a:schemeClr val="accent2"/>
                    </a:solidFill>
                  </a:endParaRPr>
                </a:p>
              </p:txBody>
            </p:sp>
            <p:sp>
              <p:nvSpPr>
                <p:cNvPr id="96336" name="Rectangle 200"/>
                <p:cNvSpPr>
                  <a:spLocks noChangeArrowheads="1"/>
                </p:cNvSpPr>
                <p:nvPr/>
              </p:nvSpPr>
              <p:spPr bwMode="auto">
                <a:xfrm>
                  <a:off x="1068" y="4375"/>
                  <a:ext cx="506" cy="518"/>
                </a:xfrm>
                <a:prstGeom prst="rect">
                  <a:avLst/>
                </a:prstGeom>
                <a:noFill/>
                <a:ln w="7">
                  <a:solidFill>
                    <a:srgbClr val="A0A0A0"/>
                  </a:solidFill>
                  <a:miter lim="800000"/>
                  <a:headEnd/>
                  <a:tailEnd/>
                </a:ln>
              </p:spPr>
              <p:txBody>
                <a:bodyPr/>
                <a:lstStyle/>
                <a:p>
                  <a:endParaRPr lang="es-ES"/>
                </a:p>
              </p:txBody>
            </p:sp>
          </p:grpSp>
          <p:grpSp>
            <p:nvGrpSpPr>
              <p:cNvPr id="96266" name="Group 203"/>
              <p:cNvGrpSpPr>
                <a:grpSpLocks/>
              </p:cNvGrpSpPr>
              <p:nvPr/>
            </p:nvGrpSpPr>
            <p:grpSpPr bwMode="auto">
              <a:xfrm>
                <a:off x="1574" y="4375"/>
                <a:ext cx="506" cy="518"/>
                <a:chOff x="1574" y="4375"/>
                <a:chExt cx="506" cy="518"/>
              </a:xfrm>
            </p:grpSpPr>
            <p:sp>
              <p:nvSpPr>
                <p:cNvPr id="96333" name="Rectangle 73"/>
                <p:cNvSpPr>
                  <a:spLocks noChangeArrowheads="1"/>
                </p:cNvSpPr>
                <p:nvPr/>
              </p:nvSpPr>
              <p:spPr bwMode="auto">
                <a:xfrm>
                  <a:off x="1602" y="4375"/>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1.094.345</a:t>
                  </a:r>
                  <a:endParaRPr lang="es-ES" sz="2000" b="1">
                    <a:solidFill>
                      <a:schemeClr val="accent2"/>
                    </a:solidFill>
                  </a:endParaRPr>
                </a:p>
                <a:p>
                  <a:pPr algn="r" eaLnBrk="0" hangingPunct="0"/>
                  <a:endParaRPr lang="es-ES" sz="2000" b="1">
                    <a:solidFill>
                      <a:schemeClr val="accent2"/>
                    </a:solidFill>
                  </a:endParaRPr>
                </a:p>
              </p:txBody>
            </p:sp>
            <p:sp>
              <p:nvSpPr>
                <p:cNvPr id="96334" name="Rectangle 202"/>
                <p:cNvSpPr>
                  <a:spLocks noChangeArrowheads="1"/>
                </p:cNvSpPr>
                <p:nvPr/>
              </p:nvSpPr>
              <p:spPr bwMode="auto">
                <a:xfrm>
                  <a:off x="1574" y="4375"/>
                  <a:ext cx="506" cy="518"/>
                </a:xfrm>
                <a:prstGeom prst="rect">
                  <a:avLst/>
                </a:prstGeom>
                <a:noFill/>
                <a:ln w="7">
                  <a:solidFill>
                    <a:srgbClr val="A0A0A0"/>
                  </a:solidFill>
                  <a:miter lim="800000"/>
                  <a:headEnd/>
                  <a:tailEnd/>
                </a:ln>
              </p:spPr>
              <p:txBody>
                <a:bodyPr/>
                <a:lstStyle/>
                <a:p>
                  <a:endParaRPr lang="es-ES"/>
                </a:p>
              </p:txBody>
            </p:sp>
          </p:grpSp>
          <p:grpSp>
            <p:nvGrpSpPr>
              <p:cNvPr id="96267" name="Group 205"/>
              <p:cNvGrpSpPr>
                <a:grpSpLocks/>
              </p:cNvGrpSpPr>
              <p:nvPr/>
            </p:nvGrpSpPr>
            <p:grpSpPr bwMode="auto">
              <a:xfrm>
                <a:off x="2080" y="4375"/>
                <a:ext cx="506" cy="518"/>
                <a:chOff x="2080" y="4375"/>
                <a:chExt cx="506" cy="518"/>
              </a:xfrm>
            </p:grpSpPr>
            <p:sp>
              <p:nvSpPr>
                <p:cNvPr id="96331" name="Rectangle 74"/>
                <p:cNvSpPr>
                  <a:spLocks noChangeArrowheads="1"/>
                </p:cNvSpPr>
                <p:nvPr/>
              </p:nvSpPr>
              <p:spPr bwMode="auto">
                <a:xfrm>
                  <a:off x="2108" y="4375"/>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1.143.072</a:t>
                  </a:r>
                  <a:endParaRPr lang="es-ES" sz="2000" b="1">
                    <a:solidFill>
                      <a:schemeClr val="accent2"/>
                    </a:solidFill>
                  </a:endParaRPr>
                </a:p>
                <a:p>
                  <a:pPr algn="r" eaLnBrk="0" hangingPunct="0"/>
                  <a:endParaRPr lang="es-ES" sz="2000" b="1">
                    <a:solidFill>
                      <a:schemeClr val="accent2"/>
                    </a:solidFill>
                  </a:endParaRPr>
                </a:p>
              </p:txBody>
            </p:sp>
            <p:sp>
              <p:nvSpPr>
                <p:cNvPr id="96332" name="Rectangle 204"/>
                <p:cNvSpPr>
                  <a:spLocks noChangeArrowheads="1"/>
                </p:cNvSpPr>
                <p:nvPr/>
              </p:nvSpPr>
              <p:spPr bwMode="auto">
                <a:xfrm>
                  <a:off x="2080" y="4375"/>
                  <a:ext cx="506" cy="518"/>
                </a:xfrm>
                <a:prstGeom prst="rect">
                  <a:avLst/>
                </a:prstGeom>
                <a:noFill/>
                <a:ln w="7">
                  <a:solidFill>
                    <a:srgbClr val="A0A0A0"/>
                  </a:solidFill>
                  <a:miter lim="800000"/>
                  <a:headEnd/>
                  <a:tailEnd/>
                </a:ln>
              </p:spPr>
              <p:txBody>
                <a:bodyPr/>
                <a:lstStyle/>
                <a:p>
                  <a:endParaRPr lang="es-ES"/>
                </a:p>
              </p:txBody>
            </p:sp>
          </p:grpSp>
          <p:grpSp>
            <p:nvGrpSpPr>
              <p:cNvPr id="96268" name="Group 207"/>
              <p:cNvGrpSpPr>
                <a:grpSpLocks/>
              </p:cNvGrpSpPr>
              <p:nvPr/>
            </p:nvGrpSpPr>
            <p:grpSpPr bwMode="auto">
              <a:xfrm>
                <a:off x="2586" y="4375"/>
                <a:ext cx="506" cy="518"/>
                <a:chOff x="2586" y="4375"/>
                <a:chExt cx="506" cy="518"/>
              </a:xfrm>
            </p:grpSpPr>
            <p:sp>
              <p:nvSpPr>
                <p:cNvPr id="96329" name="Rectangle 75"/>
                <p:cNvSpPr>
                  <a:spLocks noChangeArrowheads="1"/>
                </p:cNvSpPr>
                <p:nvPr/>
              </p:nvSpPr>
              <p:spPr bwMode="auto">
                <a:xfrm>
                  <a:off x="2614" y="4375"/>
                  <a:ext cx="450" cy="518"/>
                </a:xfrm>
                <a:prstGeom prst="rect">
                  <a:avLst/>
                </a:prstGeom>
                <a:noFill/>
                <a:ln w="9525">
                  <a:noFill/>
                  <a:miter lim="800000"/>
                  <a:headEnd/>
                  <a:tailEnd/>
                </a:ln>
              </p:spPr>
              <p:txBody>
                <a:bodyPr/>
                <a:lstStyle/>
                <a:p>
                  <a:pPr algn="r"/>
                  <a:r>
                    <a:rPr lang="es-ES" sz="2000" b="1">
                      <a:solidFill>
                        <a:schemeClr val="accent2"/>
                      </a:solidFill>
                      <a:latin typeface="Arial Narrow" pitchFamily="34" charset="0"/>
                    </a:rPr>
                    <a:t>1.270.875</a:t>
                  </a:r>
                  <a:endParaRPr lang="es-ES" sz="2000" b="1">
                    <a:solidFill>
                      <a:schemeClr val="accent2"/>
                    </a:solidFill>
                  </a:endParaRPr>
                </a:p>
                <a:p>
                  <a:pPr algn="r" eaLnBrk="0" hangingPunct="0"/>
                  <a:endParaRPr lang="es-ES" sz="2000" b="1">
                    <a:solidFill>
                      <a:schemeClr val="accent2"/>
                    </a:solidFill>
                  </a:endParaRPr>
                </a:p>
              </p:txBody>
            </p:sp>
            <p:sp>
              <p:nvSpPr>
                <p:cNvPr id="96330" name="Rectangle 206"/>
                <p:cNvSpPr>
                  <a:spLocks noChangeArrowheads="1"/>
                </p:cNvSpPr>
                <p:nvPr/>
              </p:nvSpPr>
              <p:spPr bwMode="auto">
                <a:xfrm>
                  <a:off x="2586" y="4375"/>
                  <a:ext cx="506" cy="518"/>
                </a:xfrm>
                <a:prstGeom prst="rect">
                  <a:avLst/>
                </a:prstGeom>
                <a:noFill/>
                <a:ln w="7">
                  <a:solidFill>
                    <a:srgbClr val="A0A0A0"/>
                  </a:solidFill>
                  <a:miter lim="800000"/>
                  <a:headEnd/>
                  <a:tailEnd/>
                </a:ln>
              </p:spPr>
              <p:txBody>
                <a:bodyPr/>
                <a:lstStyle/>
                <a:p>
                  <a:endParaRPr lang="es-ES"/>
                </a:p>
              </p:txBody>
            </p:sp>
          </p:grpSp>
        </p:grpSp>
        <p:sp>
          <p:nvSpPr>
            <p:cNvPr id="96262" name="Rectangle 209"/>
            <p:cNvSpPr>
              <a:spLocks noChangeArrowheads="1"/>
            </p:cNvSpPr>
            <p:nvPr/>
          </p:nvSpPr>
          <p:spPr bwMode="auto">
            <a:xfrm>
              <a:off x="-3" y="-3"/>
              <a:ext cx="3098" cy="4899"/>
            </a:xfrm>
            <a:prstGeom prst="rect">
              <a:avLst/>
            </a:prstGeom>
            <a:noFill/>
            <a:ln w="9525">
              <a:solidFill>
                <a:srgbClr val="A0A0A0"/>
              </a:solidFill>
              <a:miter lim="800000"/>
              <a:headEnd/>
              <a:tailEnd/>
            </a:ln>
          </p:spPr>
          <p:txBody>
            <a:bodyPr/>
            <a:lstStyle/>
            <a:p>
              <a:endParaRPr lang="es-ES"/>
            </a:p>
          </p:txBody>
        </p:sp>
      </p:grpSp>
      <p:sp>
        <p:nvSpPr>
          <p:cNvPr id="96260" name="Rectangle 211"/>
          <p:cNvSpPr>
            <a:spLocks noChangeArrowheads="1"/>
          </p:cNvSpPr>
          <p:nvPr/>
        </p:nvSpPr>
        <p:spPr bwMode="auto">
          <a:xfrm>
            <a:off x="0" y="6096000"/>
            <a:ext cx="9144000" cy="769938"/>
          </a:xfrm>
          <a:prstGeom prst="rect">
            <a:avLst/>
          </a:prstGeom>
          <a:noFill/>
          <a:ln w="9525">
            <a:noFill/>
            <a:miter lim="800000"/>
            <a:headEnd/>
            <a:tailEnd/>
          </a:ln>
        </p:spPr>
        <p:txBody>
          <a:bodyPr>
            <a:spAutoFit/>
          </a:bodyPr>
          <a:lstStyle/>
          <a:p>
            <a:pPr algn="ctr"/>
            <a:r>
              <a:rPr lang="es-ES" sz="1000">
                <a:latin typeface="Arial Narrow" pitchFamily="34" charset="0"/>
              </a:rPr>
              <a:t>Fuente: Greenpeace 2004, tomado de FAO Fishstat. Datos en toneladas</a:t>
            </a:r>
            <a:endParaRPr lang="es-ES" sz="1200"/>
          </a:p>
          <a:p>
            <a:pPr algn="ctr" eaLnBrk="0" hangingPunct="0"/>
            <a:r>
              <a:rPr lang="es-ES" sz="1000">
                <a:latin typeface="Arial Narrow" pitchFamily="34" charset="0"/>
              </a:rPr>
              <a:t> </a:t>
            </a:r>
            <a:endParaRPr lang="es-ES" sz="1200"/>
          </a:p>
          <a:p>
            <a:pPr eaLnBrk="0" hangingPunct="0"/>
            <a:endParaRPr lang="es-E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idx="4294967295"/>
          </p:nvPr>
        </p:nvSpPr>
        <p:spPr>
          <a:xfrm>
            <a:off x="1371600" y="0"/>
            <a:ext cx="7772400" cy="838200"/>
          </a:xfrm>
        </p:spPr>
        <p:txBody>
          <a:bodyPr/>
          <a:lstStyle/>
          <a:p>
            <a:pPr algn="r"/>
            <a:r>
              <a:rPr lang="es-ES" smtClean="0"/>
              <a:t>Produc.Langostinos</a:t>
            </a:r>
          </a:p>
        </p:txBody>
      </p:sp>
      <p:grpSp>
        <p:nvGrpSpPr>
          <p:cNvPr id="2" name="Group 403"/>
          <p:cNvGrpSpPr>
            <a:grpSpLocks/>
          </p:cNvGrpSpPr>
          <p:nvPr/>
        </p:nvGrpSpPr>
        <p:grpSpPr bwMode="auto">
          <a:xfrm>
            <a:off x="0" y="1371600"/>
            <a:ext cx="9144000" cy="5105400"/>
            <a:chOff x="-3" y="-3"/>
            <a:chExt cx="3098" cy="9677"/>
          </a:xfrm>
        </p:grpSpPr>
        <p:grpSp>
          <p:nvGrpSpPr>
            <p:cNvPr id="3" name="Group 401"/>
            <p:cNvGrpSpPr>
              <a:grpSpLocks/>
            </p:cNvGrpSpPr>
            <p:nvPr/>
          </p:nvGrpSpPr>
          <p:grpSpPr bwMode="auto">
            <a:xfrm>
              <a:off x="0" y="0"/>
              <a:ext cx="3092" cy="9671"/>
              <a:chOff x="0" y="0"/>
              <a:chExt cx="3092" cy="9671"/>
            </a:xfrm>
          </p:grpSpPr>
          <p:grpSp>
            <p:nvGrpSpPr>
              <p:cNvPr id="4" name="Group 138"/>
              <p:cNvGrpSpPr>
                <a:grpSpLocks/>
              </p:cNvGrpSpPr>
              <p:nvPr/>
            </p:nvGrpSpPr>
            <p:grpSpPr bwMode="auto">
              <a:xfrm>
                <a:off x="0" y="0"/>
                <a:ext cx="628" cy="403"/>
                <a:chOff x="0" y="0"/>
                <a:chExt cx="628" cy="403"/>
              </a:xfrm>
            </p:grpSpPr>
            <p:sp>
              <p:nvSpPr>
                <p:cNvPr id="97680" name="Rectangle 5"/>
                <p:cNvSpPr>
                  <a:spLocks noChangeArrowheads="1"/>
                </p:cNvSpPr>
                <p:nvPr/>
              </p:nvSpPr>
              <p:spPr bwMode="auto">
                <a:xfrm>
                  <a:off x="28" y="0"/>
                  <a:ext cx="572" cy="403"/>
                </a:xfrm>
                <a:prstGeom prst="rect">
                  <a:avLst/>
                </a:prstGeom>
                <a:noFill/>
                <a:ln w="9525">
                  <a:noFill/>
                  <a:miter lim="800000"/>
                  <a:headEnd/>
                  <a:tailEnd/>
                </a:ln>
              </p:spPr>
              <p:txBody>
                <a:bodyPr/>
                <a:lstStyle/>
                <a:p>
                  <a:pPr algn="just"/>
                  <a:r>
                    <a:rPr lang="es-ES" sz="1600" b="1">
                      <a:latin typeface="Arial Narrow" pitchFamily="34" charset="0"/>
                    </a:rPr>
                    <a:t>Países</a:t>
                  </a:r>
                  <a:endParaRPr lang="es-ES" sz="1600" b="1"/>
                </a:p>
                <a:p>
                  <a:pPr algn="just" eaLnBrk="0" hangingPunct="0"/>
                  <a:endParaRPr lang="es-ES" sz="1600" b="1"/>
                </a:p>
              </p:txBody>
            </p:sp>
            <p:sp>
              <p:nvSpPr>
                <p:cNvPr id="97681" name="Rectangle 137"/>
                <p:cNvSpPr>
                  <a:spLocks noChangeArrowheads="1"/>
                </p:cNvSpPr>
                <p:nvPr/>
              </p:nvSpPr>
              <p:spPr bwMode="auto">
                <a:xfrm>
                  <a:off x="0" y="0"/>
                  <a:ext cx="628" cy="403"/>
                </a:xfrm>
                <a:prstGeom prst="rect">
                  <a:avLst/>
                </a:prstGeom>
                <a:noFill/>
                <a:ln w="7">
                  <a:solidFill>
                    <a:srgbClr val="A0A0A0"/>
                  </a:solidFill>
                  <a:miter lim="800000"/>
                  <a:headEnd/>
                  <a:tailEnd/>
                </a:ln>
              </p:spPr>
              <p:txBody>
                <a:bodyPr/>
                <a:lstStyle/>
                <a:p>
                  <a:endParaRPr lang="es-ES"/>
                </a:p>
              </p:txBody>
            </p:sp>
          </p:grpSp>
          <p:grpSp>
            <p:nvGrpSpPr>
              <p:cNvPr id="5" name="Group 140"/>
              <p:cNvGrpSpPr>
                <a:grpSpLocks/>
              </p:cNvGrpSpPr>
              <p:nvPr/>
            </p:nvGrpSpPr>
            <p:grpSpPr bwMode="auto">
              <a:xfrm>
                <a:off x="628" y="0"/>
                <a:ext cx="440" cy="403"/>
                <a:chOff x="628" y="0"/>
                <a:chExt cx="440" cy="403"/>
              </a:xfrm>
            </p:grpSpPr>
            <p:sp>
              <p:nvSpPr>
                <p:cNvPr id="97678" name="Rectangle 6"/>
                <p:cNvSpPr>
                  <a:spLocks noChangeArrowheads="1"/>
                </p:cNvSpPr>
                <p:nvPr/>
              </p:nvSpPr>
              <p:spPr bwMode="auto">
                <a:xfrm>
                  <a:off x="656" y="0"/>
                  <a:ext cx="384" cy="403"/>
                </a:xfrm>
                <a:prstGeom prst="rect">
                  <a:avLst/>
                </a:prstGeom>
                <a:noFill/>
                <a:ln w="9525">
                  <a:noFill/>
                  <a:miter lim="800000"/>
                  <a:headEnd/>
                  <a:tailEnd/>
                </a:ln>
              </p:spPr>
              <p:txBody>
                <a:bodyPr/>
                <a:lstStyle/>
                <a:p>
                  <a:pPr algn="r"/>
                  <a:r>
                    <a:rPr lang="en-GB" sz="1600" b="1">
                      <a:latin typeface="Arial Narrow" pitchFamily="34" charset="0"/>
                    </a:rPr>
                    <a:t>1997</a:t>
                  </a:r>
                  <a:endParaRPr lang="es-ES" sz="1600" b="1"/>
                </a:p>
                <a:p>
                  <a:pPr algn="r" eaLnBrk="0" hangingPunct="0"/>
                  <a:endParaRPr lang="es-ES" sz="1600" b="1"/>
                </a:p>
              </p:txBody>
            </p:sp>
            <p:sp>
              <p:nvSpPr>
                <p:cNvPr id="97679" name="Rectangle 139"/>
                <p:cNvSpPr>
                  <a:spLocks noChangeArrowheads="1"/>
                </p:cNvSpPr>
                <p:nvPr/>
              </p:nvSpPr>
              <p:spPr bwMode="auto">
                <a:xfrm>
                  <a:off x="628" y="0"/>
                  <a:ext cx="440" cy="403"/>
                </a:xfrm>
                <a:prstGeom prst="rect">
                  <a:avLst/>
                </a:prstGeom>
                <a:noFill/>
                <a:ln w="7">
                  <a:solidFill>
                    <a:srgbClr val="A0A0A0"/>
                  </a:solidFill>
                  <a:miter lim="800000"/>
                  <a:headEnd/>
                  <a:tailEnd/>
                </a:ln>
              </p:spPr>
              <p:txBody>
                <a:bodyPr/>
                <a:lstStyle/>
                <a:p>
                  <a:endParaRPr lang="es-ES"/>
                </a:p>
              </p:txBody>
            </p:sp>
          </p:grpSp>
          <p:grpSp>
            <p:nvGrpSpPr>
              <p:cNvPr id="6" name="Group 142"/>
              <p:cNvGrpSpPr>
                <a:grpSpLocks/>
              </p:cNvGrpSpPr>
              <p:nvPr/>
            </p:nvGrpSpPr>
            <p:grpSpPr bwMode="auto">
              <a:xfrm>
                <a:off x="1068" y="0"/>
                <a:ext cx="506" cy="403"/>
                <a:chOff x="1068" y="0"/>
                <a:chExt cx="506" cy="403"/>
              </a:xfrm>
            </p:grpSpPr>
            <p:sp>
              <p:nvSpPr>
                <p:cNvPr id="97676" name="Rectangle 7"/>
                <p:cNvSpPr>
                  <a:spLocks noChangeArrowheads="1"/>
                </p:cNvSpPr>
                <p:nvPr/>
              </p:nvSpPr>
              <p:spPr bwMode="auto">
                <a:xfrm>
                  <a:off x="1096" y="0"/>
                  <a:ext cx="450" cy="403"/>
                </a:xfrm>
                <a:prstGeom prst="rect">
                  <a:avLst/>
                </a:prstGeom>
                <a:noFill/>
                <a:ln w="9525">
                  <a:noFill/>
                  <a:miter lim="800000"/>
                  <a:headEnd/>
                  <a:tailEnd/>
                </a:ln>
              </p:spPr>
              <p:txBody>
                <a:bodyPr/>
                <a:lstStyle/>
                <a:p>
                  <a:pPr algn="r"/>
                  <a:r>
                    <a:rPr lang="en-GB" sz="1600" b="1">
                      <a:latin typeface="Arial Narrow" pitchFamily="34" charset="0"/>
                    </a:rPr>
                    <a:t>1998 </a:t>
                  </a:r>
                  <a:endParaRPr lang="es-ES" sz="1600" b="1"/>
                </a:p>
                <a:p>
                  <a:pPr algn="r" eaLnBrk="0" hangingPunct="0"/>
                  <a:endParaRPr lang="es-ES" sz="1600" b="1"/>
                </a:p>
              </p:txBody>
            </p:sp>
            <p:sp>
              <p:nvSpPr>
                <p:cNvPr id="97677" name="Rectangle 141"/>
                <p:cNvSpPr>
                  <a:spLocks noChangeArrowheads="1"/>
                </p:cNvSpPr>
                <p:nvPr/>
              </p:nvSpPr>
              <p:spPr bwMode="auto">
                <a:xfrm>
                  <a:off x="1068" y="0"/>
                  <a:ext cx="506" cy="403"/>
                </a:xfrm>
                <a:prstGeom prst="rect">
                  <a:avLst/>
                </a:prstGeom>
                <a:noFill/>
                <a:ln w="7">
                  <a:solidFill>
                    <a:srgbClr val="A0A0A0"/>
                  </a:solidFill>
                  <a:miter lim="800000"/>
                  <a:headEnd/>
                  <a:tailEnd/>
                </a:ln>
              </p:spPr>
              <p:txBody>
                <a:bodyPr/>
                <a:lstStyle/>
                <a:p>
                  <a:endParaRPr lang="es-ES"/>
                </a:p>
              </p:txBody>
            </p:sp>
          </p:grpSp>
          <p:grpSp>
            <p:nvGrpSpPr>
              <p:cNvPr id="7" name="Group 144"/>
              <p:cNvGrpSpPr>
                <a:grpSpLocks/>
              </p:cNvGrpSpPr>
              <p:nvPr/>
            </p:nvGrpSpPr>
            <p:grpSpPr bwMode="auto">
              <a:xfrm>
                <a:off x="1574" y="0"/>
                <a:ext cx="506" cy="403"/>
                <a:chOff x="1574" y="0"/>
                <a:chExt cx="506" cy="403"/>
              </a:xfrm>
            </p:grpSpPr>
            <p:sp>
              <p:nvSpPr>
                <p:cNvPr id="97674" name="Rectangle 8"/>
                <p:cNvSpPr>
                  <a:spLocks noChangeArrowheads="1"/>
                </p:cNvSpPr>
                <p:nvPr/>
              </p:nvSpPr>
              <p:spPr bwMode="auto">
                <a:xfrm>
                  <a:off x="1602" y="0"/>
                  <a:ext cx="450" cy="403"/>
                </a:xfrm>
                <a:prstGeom prst="rect">
                  <a:avLst/>
                </a:prstGeom>
                <a:noFill/>
                <a:ln w="9525">
                  <a:noFill/>
                  <a:miter lim="800000"/>
                  <a:headEnd/>
                  <a:tailEnd/>
                </a:ln>
              </p:spPr>
              <p:txBody>
                <a:bodyPr/>
                <a:lstStyle/>
                <a:p>
                  <a:pPr algn="r"/>
                  <a:r>
                    <a:rPr lang="en-GB" sz="1600" b="1">
                      <a:latin typeface="Arial Narrow" pitchFamily="34" charset="0"/>
                    </a:rPr>
                    <a:t>1999</a:t>
                  </a:r>
                  <a:endParaRPr lang="es-ES" sz="1600" b="1"/>
                </a:p>
                <a:p>
                  <a:pPr algn="r" eaLnBrk="0" hangingPunct="0"/>
                  <a:endParaRPr lang="es-ES" sz="1600" b="1"/>
                </a:p>
              </p:txBody>
            </p:sp>
            <p:sp>
              <p:nvSpPr>
                <p:cNvPr id="97675" name="Rectangle 143"/>
                <p:cNvSpPr>
                  <a:spLocks noChangeArrowheads="1"/>
                </p:cNvSpPr>
                <p:nvPr/>
              </p:nvSpPr>
              <p:spPr bwMode="auto">
                <a:xfrm>
                  <a:off x="1574" y="0"/>
                  <a:ext cx="506" cy="403"/>
                </a:xfrm>
                <a:prstGeom prst="rect">
                  <a:avLst/>
                </a:prstGeom>
                <a:noFill/>
                <a:ln w="7">
                  <a:solidFill>
                    <a:srgbClr val="A0A0A0"/>
                  </a:solidFill>
                  <a:miter lim="800000"/>
                  <a:headEnd/>
                  <a:tailEnd/>
                </a:ln>
              </p:spPr>
              <p:txBody>
                <a:bodyPr/>
                <a:lstStyle/>
                <a:p>
                  <a:endParaRPr lang="es-ES"/>
                </a:p>
              </p:txBody>
            </p:sp>
          </p:grpSp>
          <p:grpSp>
            <p:nvGrpSpPr>
              <p:cNvPr id="8" name="Group 146"/>
              <p:cNvGrpSpPr>
                <a:grpSpLocks/>
              </p:cNvGrpSpPr>
              <p:nvPr/>
            </p:nvGrpSpPr>
            <p:grpSpPr bwMode="auto">
              <a:xfrm>
                <a:off x="2080" y="0"/>
                <a:ext cx="506" cy="403"/>
                <a:chOff x="2080" y="0"/>
                <a:chExt cx="506" cy="403"/>
              </a:xfrm>
            </p:grpSpPr>
            <p:sp>
              <p:nvSpPr>
                <p:cNvPr id="97672" name="Rectangle 9"/>
                <p:cNvSpPr>
                  <a:spLocks noChangeArrowheads="1"/>
                </p:cNvSpPr>
                <p:nvPr/>
              </p:nvSpPr>
              <p:spPr bwMode="auto">
                <a:xfrm>
                  <a:off x="2108" y="0"/>
                  <a:ext cx="450" cy="403"/>
                </a:xfrm>
                <a:prstGeom prst="rect">
                  <a:avLst/>
                </a:prstGeom>
                <a:noFill/>
                <a:ln w="9525">
                  <a:noFill/>
                  <a:miter lim="800000"/>
                  <a:headEnd/>
                  <a:tailEnd/>
                </a:ln>
              </p:spPr>
              <p:txBody>
                <a:bodyPr/>
                <a:lstStyle/>
                <a:p>
                  <a:pPr algn="r"/>
                  <a:r>
                    <a:rPr lang="en-GB" sz="1600" b="1">
                      <a:latin typeface="Arial Narrow" pitchFamily="34" charset="0"/>
                    </a:rPr>
                    <a:t>2000</a:t>
                  </a:r>
                  <a:endParaRPr lang="es-ES" sz="1600" b="1"/>
                </a:p>
                <a:p>
                  <a:pPr algn="r" eaLnBrk="0" hangingPunct="0"/>
                  <a:endParaRPr lang="es-ES" sz="1600" b="1"/>
                </a:p>
              </p:txBody>
            </p:sp>
            <p:sp>
              <p:nvSpPr>
                <p:cNvPr id="97673" name="Rectangle 145"/>
                <p:cNvSpPr>
                  <a:spLocks noChangeArrowheads="1"/>
                </p:cNvSpPr>
                <p:nvPr/>
              </p:nvSpPr>
              <p:spPr bwMode="auto">
                <a:xfrm>
                  <a:off x="2080" y="0"/>
                  <a:ext cx="506" cy="403"/>
                </a:xfrm>
                <a:prstGeom prst="rect">
                  <a:avLst/>
                </a:prstGeom>
                <a:noFill/>
                <a:ln w="7">
                  <a:solidFill>
                    <a:srgbClr val="A0A0A0"/>
                  </a:solidFill>
                  <a:miter lim="800000"/>
                  <a:headEnd/>
                  <a:tailEnd/>
                </a:ln>
              </p:spPr>
              <p:txBody>
                <a:bodyPr/>
                <a:lstStyle/>
                <a:p>
                  <a:endParaRPr lang="es-ES"/>
                </a:p>
              </p:txBody>
            </p:sp>
          </p:grpSp>
          <p:grpSp>
            <p:nvGrpSpPr>
              <p:cNvPr id="9" name="Group 148"/>
              <p:cNvGrpSpPr>
                <a:grpSpLocks/>
              </p:cNvGrpSpPr>
              <p:nvPr/>
            </p:nvGrpSpPr>
            <p:grpSpPr bwMode="auto">
              <a:xfrm>
                <a:off x="2586" y="0"/>
                <a:ext cx="506" cy="403"/>
                <a:chOff x="2586" y="0"/>
                <a:chExt cx="506" cy="403"/>
              </a:xfrm>
            </p:grpSpPr>
            <p:sp>
              <p:nvSpPr>
                <p:cNvPr id="97670" name="Rectangle 10"/>
                <p:cNvSpPr>
                  <a:spLocks noChangeArrowheads="1"/>
                </p:cNvSpPr>
                <p:nvPr/>
              </p:nvSpPr>
              <p:spPr bwMode="auto">
                <a:xfrm>
                  <a:off x="2614" y="0"/>
                  <a:ext cx="450" cy="403"/>
                </a:xfrm>
                <a:prstGeom prst="rect">
                  <a:avLst/>
                </a:prstGeom>
                <a:noFill/>
                <a:ln w="9525">
                  <a:noFill/>
                  <a:miter lim="800000"/>
                  <a:headEnd/>
                  <a:tailEnd/>
                </a:ln>
              </p:spPr>
              <p:txBody>
                <a:bodyPr/>
                <a:lstStyle/>
                <a:p>
                  <a:pPr algn="r"/>
                  <a:r>
                    <a:rPr lang="en-GB" sz="1600" b="1">
                      <a:latin typeface="Arial Narrow" pitchFamily="34" charset="0"/>
                    </a:rPr>
                    <a:t>2001</a:t>
                  </a:r>
                  <a:endParaRPr lang="es-ES" sz="1600" b="1"/>
                </a:p>
                <a:p>
                  <a:pPr algn="r" eaLnBrk="0" hangingPunct="0"/>
                  <a:endParaRPr lang="es-ES" sz="1600" b="1"/>
                </a:p>
              </p:txBody>
            </p:sp>
            <p:sp>
              <p:nvSpPr>
                <p:cNvPr id="97671" name="Rectangle 147"/>
                <p:cNvSpPr>
                  <a:spLocks noChangeArrowheads="1"/>
                </p:cNvSpPr>
                <p:nvPr/>
              </p:nvSpPr>
              <p:spPr bwMode="auto">
                <a:xfrm>
                  <a:off x="2586" y="0"/>
                  <a:ext cx="506" cy="403"/>
                </a:xfrm>
                <a:prstGeom prst="rect">
                  <a:avLst/>
                </a:prstGeom>
                <a:noFill/>
                <a:ln w="7">
                  <a:solidFill>
                    <a:srgbClr val="A0A0A0"/>
                  </a:solidFill>
                  <a:miter lim="800000"/>
                  <a:headEnd/>
                  <a:tailEnd/>
                </a:ln>
              </p:spPr>
              <p:txBody>
                <a:bodyPr/>
                <a:lstStyle/>
                <a:p>
                  <a:endParaRPr lang="es-ES"/>
                </a:p>
              </p:txBody>
            </p:sp>
          </p:grpSp>
          <p:grpSp>
            <p:nvGrpSpPr>
              <p:cNvPr id="10" name="Group 150"/>
              <p:cNvGrpSpPr>
                <a:grpSpLocks/>
              </p:cNvGrpSpPr>
              <p:nvPr/>
            </p:nvGrpSpPr>
            <p:grpSpPr bwMode="auto">
              <a:xfrm>
                <a:off x="0" y="403"/>
                <a:ext cx="628" cy="518"/>
                <a:chOff x="0" y="403"/>
                <a:chExt cx="628" cy="518"/>
              </a:xfrm>
            </p:grpSpPr>
            <p:sp>
              <p:nvSpPr>
                <p:cNvPr id="97668" name="Rectangle 11"/>
                <p:cNvSpPr>
                  <a:spLocks noChangeArrowheads="1"/>
                </p:cNvSpPr>
                <p:nvPr/>
              </p:nvSpPr>
              <p:spPr bwMode="auto">
                <a:xfrm>
                  <a:off x="28" y="403"/>
                  <a:ext cx="572" cy="518"/>
                </a:xfrm>
                <a:prstGeom prst="rect">
                  <a:avLst/>
                </a:prstGeom>
                <a:noFill/>
                <a:ln w="9525">
                  <a:noFill/>
                  <a:miter lim="800000"/>
                  <a:headEnd/>
                  <a:tailEnd/>
                </a:ln>
              </p:spPr>
              <p:txBody>
                <a:bodyPr/>
                <a:lstStyle/>
                <a:p>
                  <a:pPr algn="just"/>
                  <a:r>
                    <a:rPr lang="en-GB" sz="1600" b="1">
                      <a:latin typeface="Arial Narrow" pitchFamily="34" charset="0"/>
                    </a:rPr>
                    <a:t>China</a:t>
                  </a:r>
                  <a:endParaRPr lang="es-ES" sz="1600" b="1"/>
                </a:p>
                <a:p>
                  <a:pPr algn="just" eaLnBrk="0" hangingPunct="0"/>
                  <a:endParaRPr lang="es-ES" sz="1600" b="1"/>
                </a:p>
              </p:txBody>
            </p:sp>
            <p:sp>
              <p:nvSpPr>
                <p:cNvPr id="97669" name="Rectangle 149"/>
                <p:cNvSpPr>
                  <a:spLocks noChangeArrowheads="1"/>
                </p:cNvSpPr>
                <p:nvPr/>
              </p:nvSpPr>
              <p:spPr bwMode="auto">
                <a:xfrm>
                  <a:off x="0" y="403"/>
                  <a:ext cx="628" cy="518"/>
                </a:xfrm>
                <a:prstGeom prst="rect">
                  <a:avLst/>
                </a:prstGeom>
                <a:noFill/>
                <a:ln w="7">
                  <a:solidFill>
                    <a:srgbClr val="A0A0A0"/>
                  </a:solidFill>
                  <a:miter lim="800000"/>
                  <a:headEnd/>
                  <a:tailEnd/>
                </a:ln>
              </p:spPr>
              <p:txBody>
                <a:bodyPr/>
                <a:lstStyle/>
                <a:p>
                  <a:endParaRPr lang="es-ES"/>
                </a:p>
              </p:txBody>
            </p:sp>
          </p:grpSp>
          <p:grpSp>
            <p:nvGrpSpPr>
              <p:cNvPr id="11" name="Group 152"/>
              <p:cNvGrpSpPr>
                <a:grpSpLocks/>
              </p:cNvGrpSpPr>
              <p:nvPr/>
            </p:nvGrpSpPr>
            <p:grpSpPr bwMode="auto">
              <a:xfrm>
                <a:off x="628" y="403"/>
                <a:ext cx="440" cy="518"/>
                <a:chOff x="628" y="403"/>
                <a:chExt cx="440" cy="518"/>
              </a:xfrm>
            </p:grpSpPr>
            <p:sp>
              <p:nvSpPr>
                <p:cNvPr id="97666" name="Rectangle 12"/>
                <p:cNvSpPr>
                  <a:spLocks noChangeArrowheads="1"/>
                </p:cNvSpPr>
                <p:nvPr/>
              </p:nvSpPr>
              <p:spPr bwMode="auto">
                <a:xfrm>
                  <a:off x="656" y="403"/>
                  <a:ext cx="384" cy="518"/>
                </a:xfrm>
                <a:prstGeom prst="rect">
                  <a:avLst/>
                </a:prstGeom>
                <a:noFill/>
                <a:ln w="9525">
                  <a:noFill/>
                  <a:miter lim="800000"/>
                  <a:headEnd/>
                  <a:tailEnd/>
                </a:ln>
              </p:spPr>
              <p:txBody>
                <a:bodyPr/>
                <a:lstStyle/>
                <a:p>
                  <a:pPr algn="r"/>
                  <a:r>
                    <a:rPr lang="en-GB" sz="1600" b="1">
                      <a:latin typeface="Arial Narrow" pitchFamily="34" charset="0"/>
                    </a:rPr>
                    <a:t>102.923</a:t>
                  </a:r>
                  <a:endParaRPr lang="es-ES" sz="1600" b="1"/>
                </a:p>
                <a:p>
                  <a:pPr algn="r" eaLnBrk="0" hangingPunct="0"/>
                  <a:endParaRPr lang="es-ES" sz="1600" b="1"/>
                </a:p>
              </p:txBody>
            </p:sp>
            <p:sp>
              <p:nvSpPr>
                <p:cNvPr id="97667" name="Rectangle 151"/>
                <p:cNvSpPr>
                  <a:spLocks noChangeArrowheads="1"/>
                </p:cNvSpPr>
                <p:nvPr/>
              </p:nvSpPr>
              <p:spPr bwMode="auto">
                <a:xfrm>
                  <a:off x="628" y="403"/>
                  <a:ext cx="440" cy="518"/>
                </a:xfrm>
                <a:prstGeom prst="rect">
                  <a:avLst/>
                </a:prstGeom>
                <a:noFill/>
                <a:ln w="7">
                  <a:solidFill>
                    <a:srgbClr val="A0A0A0"/>
                  </a:solidFill>
                  <a:miter lim="800000"/>
                  <a:headEnd/>
                  <a:tailEnd/>
                </a:ln>
              </p:spPr>
              <p:txBody>
                <a:bodyPr/>
                <a:lstStyle/>
                <a:p>
                  <a:endParaRPr lang="es-ES"/>
                </a:p>
              </p:txBody>
            </p:sp>
          </p:grpSp>
          <p:grpSp>
            <p:nvGrpSpPr>
              <p:cNvPr id="12" name="Group 154"/>
              <p:cNvGrpSpPr>
                <a:grpSpLocks/>
              </p:cNvGrpSpPr>
              <p:nvPr/>
            </p:nvGrpSpPr>
            <p:grpSpPr bwMode="auto">
              <a:xfrm>
                <a:off x="1068" y="403"/>
                <a:ext cx="506" cy="518"/>
                <a:chOff x="1068" y="403"/>
                <a:chExt cx="506" cy="518"/>
              </a:xfrm>
            </p:grpSpPr>
            <p:sp>
              <p:nvSpPr>
                <p:cNvPr id="97664" name="Rectangle 13"/>
                <p:cNvSpPr>
                  <a:spLocks noChangeArrowheads="1"/>
                </p:cNvSpPr>
                <p:nvPr/>
              </p:nvSpPr>
              <p:spPr bwMode="auto">
                <a:xfrm>
                  <a:off x="1096" y="403"/>
                  <a:ext cx="450" cy="518"/>
                </a:xfrm>
                <a:prstGeom prst="rect">
                  <a:avLst/>
                </a:prstGeom>
                <a:noFill/>
                <a:ln w="9525">
                  <a:noFill/>
                  <a:miter lim="800000"/>
                  <a:headEnd/>
                  <a:tailEnd/>
                </a:ln>
              </p:spPr>
              <p:txBody>
                <a:bodyPr/>
                <a:lstStyle/>
                <a:p>
                  <a:pPr algn="r"/>
                  <a:r>
                    <a:rPr lang="en-GB" sz="1600" b="1">
                      <a:latin typeface="Arial Narrow" pitchFamily="34" charset="0"/>
                    </a:rPr>
                    <a:t>143.086</a:t>
                  </a:r>
                  <a:endParaRPr lang="es-ES" sz="1600" b="1"/>
                </a:p>
                <a:p>
                  <a:pPr algn="r" eaLnBrk="0" hangingPunct="0"/>
                  <a:endParaRPr lang="es-ES" sz="1600" b="1"/>
                </a:p>
              </p:txBody>
            </p:sp>
            <p:sp>
              <p:nvSpPr>
                <p:cNvPr id="97665" name="Rectangle 153"/>
                <p:cNvSpPr>
                  <a:spLocks noChangeArrowheads="1"/>
                </p:cNvSpPr>
                <p:nvPr/>
              </p:nvSpPr>
              <p:spPr bwMode="auto">
                <a:xfrm>
                  <a:off x="1068" y="403"/>
                  <a:ext cx="506" cy="518"/>
                </a:xfrm>
                <a:prstGeom prst="rect">
                  <a:avLst/>
                </a:prstGeom>
                <a:noFill/>
                <a:ln w="7">
                  <a:solidFill>
                    <a:srgbClr val="A0A0A0"/>
                  </a:solidFill>
                  <a:miter lim="800000"/>
                  <a:headEnd/>
                  <a:tailEnd/>
                </a:ln>
              </p:spPr>
              <p:txBody>
                <a:bodyPr/>
                <a:lstStyle/>
                <a:p>
                  <a:endParaRPr lang="es-ES"/>
                </a:p>
              </p:txBody>
            </p:sp>
          </p:grpSp>
          <p:grpSp>
            <p:nvGrpSpPr>
              <p:cNvPr id="13" name="Group 156"/>
              <p:cNvGrpSpPr>
                <a:grpSpLocks/>
              </p:cNvGrpSpPr>
              <p:nvPr/>
            </p:nvGrpSpPr>
            <p:grpSpPr bwMode="auto">
              <a:xfrm>
                <a:off x="1574" y="403"/>
                <a:ext cx="506" cy="518"/>
                <a:chOff x="1574" y="403"/>
                <a:chExt cx="506" cy="518"/>
              </a:xfrm>
            </p:grpSpPr>
            <p:sp>
              <p:nvSpPr>
                <p:cNvPr id="97662" name="Rectangle 14"/>
                <p:cNvSpPr>
                  <a:spLocks noChangeArrowheads="1"/>
                </p:cNvSpPr>
                <p:nvPr/>
              </p:nvSpPr>
              <p:spPr bwMode="auto">
                <a:xfrm>
                  <a:off x="1602" y="403"/>
                  <a:ext cx="450" cy="518"/>
                </a:xfrm>
                <a:prstGeom prst="rect">
                  <a:avLst/>
                </a:prstGeom>
                <a:noFill/>
                <a:ln w="9525">
                  <a:noFill/>
                  <a:miter lim="800000"/>
                  <a:headEnd/>
                  <a:tailEnd/>
                </a:ln>
              </p:spPr>
              <p:txBody>
                <a:bodyPr/>
                <a:lstStyle/>
                <a:p>
                  <a:pPr algn="r"/>
                  <a:r>
                    <a:rPr lang="en-GB" sz="1600" b="1">
                      <a:latin typeface="Arial Narrow" pitchFamily="34" charset="0"/>
                    </a:rPr>
                    <a:t>170.830</a:t>
                  </a:r>
                  <a:endParaRPr lang="es-ES" sz="1600" b="1"/>
                </a:p>
                <a:p>
                  <a:pPr algn="r" eaLnBrk="0" hangingPunct="0"/>
                  <a:endParaRPr lang="es-ES" sz="1600" b="1"/>
                </a:p>
              </p:txBody>
            </p:sp>
            <p:sp>
              <p:nvSpPr>
                <p:cNvPr id="97663" name="Rectangle 155"/>
                <p:cNvSpPr>
                  <a:spLocks noChangeArrowheads="1"/>
                </p:cNvSpPr>
                <p:nvPr/>
              </p:nvSpPr>
              <p:spPr bwMode="auto">
                <a:xfrm>
                  <a:off x="1574" y="403"/>
                  <a:ext cx="506" cy="518"/>
                </a:xfrm>
                <a:prstGeom prst="rect">
                  <a:avLst/>
                </a:prstGeom>
                <a:noFill/>
                <a:ln w="7">
                  <a:solidFill>
                    <a:srgbClr val="A0A0A0"/>
                  </a:solidFill>
                  <a:miter lim="800000"/>
                  <a:headEnd/>
                  <a:tailEnd/>
                </a:ln>
              </p:spPr>
              <p:txBody>
                <a:bodyPr/>
                <a:lstStyle/>
                <a:p>
                  <a:endParaRPr lang="es-ES"/>
                </a:p>
              </p:txBody>
            </p:sp>
          </p:grpSp>
          <p:grpSp>
            <p:nvGrpSpPr>
              <p:cNvPr id="14" name="Group 158"/>
              <p:cNvGrpSpPr>
                <a:grpSpLocks/>
              </p:cNvGrpSpPr>
              <p:nvPr/>
            </p:nvGrpSpPr>
            <p:grpSpPr bwMode="auto">
              <a:xfrm>
                <a:off x="2080" y="403"/>
                <a:ext cx="506" cy="518"/>
                <a:chOff x="2080" y="403"/>
                <a:chExt cx="506" cy="518"/>
              </a:xfrm>
            </p:grpSpPr>
            <p:sp>
              <p:nvSpPr>
                <p:cNvPr id="97660" name="Rectangle 15"/>
                <p:cNvSpPr>
                  <a:spLocks noChangeArrowheads="1"/>
                </p:cNvSpPr>
                <p:nvPr/>
              </p:nvSpPr>
              <p:spPr bwMode="auto">
                <a:xfrm>
                  <a:off x="2108" y="403"/>
                  <a:ext cx="450" cy="518"/>
                </a:xfrm>
                <a:prstGeom prst="rect">
                  <a:avLst/>
                </a:prstGeom>
                <a:noFill/>
                <a:ln w="9525">
                  <a:noFill/>
                  <a:miter lim="800000"/>
                  <a:headEnd/>
                  <a:tailEnd/>
                </a:ln>
              </p:spPr>
              <p:txBody>
                <a:bodyPr/>
                <a:lstStyle/>
                <a:p>
                  <a:pPr algn="r"/>
                  <a:r>
                    <a:rPr lang="en-GB" sz="1600" b="1">
                      <a:latin typeface="Arial Narrow" pitchFamily="34" charset="0"/>
                    </a:rPr>
                    <a:t>217.994</a:t>
                  </a:r>
                  <a:endParaRPr lang="es-ES" sz="1600" b="1"/>
                </a:p>
                <a:p>
                  <a:pPr algn="r" eaLnBrk="0" hangingPunct="0"/>
                  <a:endParaRPr lang="es-ES" sz="1600" b="1"/>
                </a:p>
              </p:txBody>
            </p:sp>
            <p:sp>
              <p:nvSpPr>
                <p:cNvPr id="97661" name="Rectangle 157"/>
                <p:cNvSpPr>
                  <a:spLocks noChangeArrowheads="1"/>
                </p:cNvSpPr>
                <p:nvPr/>
              </p:nvSpPr>
              <p:spPr bwMode="auto">
                <a:xfrm>
                  <a:off x="2080" y="403"/>
                  <a:ext cx="506" cy="518"/>
                </a:xfrm>
                <a:prstGeom prst="rect">
                  <a:avLst/>
                </a:prstGeom>
                <a:noFill/>
                <a:ln w="7">
                  <a:solidFill>
                    <a:srgbClr val="A0A0A0"/>
                  </a:solidFill>
                  <a:miter lim="800000"/>
                  <a:headEnd/>
                  <a:tailEnd/>
                </a:ln>
              </p:spPr>
              <p:txBody>
                <a:bodyPr/>
                <a:lstStyle/>
                <a:p>
                  <a:endParaRPr lang="es-ES"/>
                </a:p>
              </p:txBody>
            </p:sp>
          </p:grpSp>
          <p:grpSp>
            <p:nvGrpSpPr>
              <p:cNvPr id="15" name="Group 160"/>
              <p:cNvGrpSpPr>
                <a:grpSpLocks/>
              </p:cNvGrpSpPr>
              <p:nvPr/>
            </p:nvGrpSpPr>
            <p:grpSpPr bwMode="auto">
              <a:xfrm>
                <a:off x="2586" y="403"/>
                <a:ext cx="506" cy="518"/>
                <a:chOff x="2586" y="403"/>
                <a:chExt cx="506" cy="518"/>
              </a:xfrm>
            </p:grpSpPr>
            <p:sp>
              <p:nvSpPr>
                <p:cNvPr id="97658" name="Rectangle 16"/>
                <p:cNvSpPr>
                  <a:spLocks noChangeArrowheads="1"/>
                </p:cNvSpPr>
                <p:nvPr/>
              </p:nvSpPr>
              <p:spPr bwMode="auto">
                <a:xfrm>
                  <a:off x="2614" y="403"/>
                  <a:ext cx="450" cy="518"/>
                </a:xfrm>
                <a:prstGeom prst="rect">
                  <a:avLst/>
                </a:prstGeom>
                <a:noFill/>
                <a:ln w="9525">
                  <a:noFill/>
                  <a:miter lim="800000"/>
                  <a:headEnd/>
                  <a:tailEnd/>
                </a:ln>
              </p:spPr>
              <p:txBody>
                <a:bodyPr/>
                <a:lstStyle/>
                <a:p>
                  <a:pPr algn="r"/>
                  <a:r>
                    <a:rPr lang="en-GB" sz="1600" b="1">
                      <a:latin typeface="Arial Narrow" pitchFamily="34" charset="0"/>
                    </a:rPr>
                    <a:t>304.182</a:t>
                  </a:r>
                  <a:endParaRPr lang="es-ES" sz="1600" b="1"/>
                </a:p>
                <a:p>
                  <a:pPr algn="r" eaLnBrk="0" hangingPunct="0"/>
                  <a:endParaRPr lang="es-ES" sz="1600" b="1"/>
                </a:p>
              </p:txBody>
            </p:sp>
            <p:sp>
              <p:nvSpPr>
                <p:cNvPr id="97659" name="Rectangle 159"/>
                <p:cNvSpPr>
                  <a:spLocks noChangeArrowheads="1"/>
                </p:cNvSpPr>
                <p:nvPr/>
              </p:nvSpPr>
              <p:spPr bwMode="auto">
                <a:xfrm>
                  <a:off x="2586" y="403"/>
                  <a:ext cx="506" cy="518"/>
                </a:xfrm>
                <a:prstGeom prst="rect">
                  <a:avLst/>
                </a:prstGeom>
                <a:noFill/>
                <a:ln w="7">
                  <a:solidFill>
                    <a:srgbClr val="A0A0A0"/>
                  </a:solidFill>
                  <a:miter lim="800000"/>
                  <a:headEnd/>
                  <a:tailEnd/>
                </a:ln>
              </p:spPr>
              <p:txBody>
                <a:bodyPr/>
                <a:lstStyle/>
                <a:p>
                  <a:endParaRPr lang="es-ES"/>
                </a:p>
              </p:txBody>
            </p:sp>
          </p:grpSp>
          <p:grpSp>
            <p:nvGrpSpPr>
              <p:cNvPr id="16" name="Group 162"/>
              <p:cNvGrpSpPr>
                <a:grpSpLocks/>
              </p:cNvGrpSpPr>
              <p:nvPr/>
            </p:nvGrpSpPr>
            <p:grpSpPr bwMode="auto">
              <a:xfrm>
                <a:off x="0" y="921"/>
                <a:ext cx="628" cy="518"/>
                <a:chOff x="0" y="921"/>
                <a:chExt cx="628" cy="518"/>
              </a:xfrm>
            </p:grpSpPr>
            <p:sp>
              <p:nvSpPr>
                <p:cNvPr id="97656" name="Rectangle 17"/>
                <p:cNvSpPr>
                  <a:spLocks noChangeArrowheads="1"/>
                </p:cNvSpPr>
                <p:nvPr/>
              </p:nvSpPr>
              <p:spPr bwMode="auto">
                <a:xfrm>
                  <a:off x="28" y="921"/>
                  <a:ext cx="572" cy="518"/>
                </a:xfrm>
                <a:prstGeom prst="rect">
                  <a:avLst/>
                </a:prstGeom>
                <a:noFill/>
                <a:ln w="9525">
                  <a:noFill/>
                  <a:miter lim="800000"/>
                  <a:headEnd/>
                  <a:tailEnd/>
                </a:ln>
              </p:spPr>
              <p:txBody>
                <a:bodyPr/>
                <a:lstStyle/>
                <a:p>
                  <a:pPr algn="just"/>
                  <a:r>
                    <a:rPr lang="en-GB" sz="1600" b="1">
                      <a:latin typeface="Arial Narrow" pitchFamily="34" charset="0"/>
                    </a:rPr>
                    <a:t>Tailandia</a:t>
                  </a:r>
                  <a:endParaRPr lang="es-ES" sz="1600" b="1"/>
                </a:p>
                <a:p>
                  <a:pPr algn="just" eaLnBrk="0" hangingPunct="0"/>
                  <a:endParaRPr lang="es-ES" sz="1600" b="1"/>
                </a:p>
              </p:txBody>
            </p:sp>
            <p:sp>
              <p:nvSpPr>
                <p:cNvPr id="97657" name="Rectangle 161"/>
                <p:cNvSpPr>
                  <a:spLocks noChangeArrowheads="1"/>
                </p:cNvSpPr>
                <p:nvPr/>
              </p:nvSpPr>
              <p:spPr bwMode="auto">
                <a:xfrm>
                  <a:off x="0" y="921"/>
                  <a:ext cx="628" cy="518"/>
                </a:xfrm>
                <a:prstGeom prst="rect">
                  <a:avLst/>
                </a:prstGeom>
                <a:noFill/>
                <a:ln w="7">
                  <a:solidFill>
                    <a:srgbClr val="A0A0A0"/>
                  </a:solidFill>
                  <a:miter lim="800000"/>
                  <a:headEnd/>
                  <a:tailEnd/>
                </a:ln>
              </p:spPr>
              <p:txBody>
                <a:bodyPr/>
                <a:lstStyle/>
                <a:p>
                  <a:endParaRPr lang="es-ES"/>
                </a:p>
              </p:txBody>
            </p:sp>
          </p:grpSp>
          <p:grpSp>
            <p:nvGrpSpPr>
              <p:cNvPr id="17" name="Group 164"/>
              <p:cNvGrpSpPr>
                <a:grpSpLocks/>
              </p:cNvGrpSpPr>
              <p:nvPr/>
            </p:nvGrpSpPr>
            <p:grpSpPr bwMode="auto">
              <a:xfrm>
                <a:off x="628" y="921"/>
                <a:ext cx="440" cy="518"/>
                <a:chOff x="628" y="921"/>
                <a:chExt cx="440" cy="518"/>
              </a:xfrm>
            </p:grpSpPr>
            <p:sp>
              <p:nvSpPr>
                <p:cNvPr id="97654" name="Rectangle 18"/>
                <p:cNvSpPr>
                  <a:spLocks noChangeArrowheads="1"/>
                </p:cNvSpPr>
                <p:nvPr/>
              </p:nvSpPr>
              <p:spPr bwMode="auto">
                <a:xfrm>
                  <a:off x="656" y="921"/>
                  <a:ext cx="384" cy="518"/>
                </a:xfrm>
                <a:prstGeom prst="rect">
                  <a:avLst/>
                </a:prstGeom>
                <a:noFill/>
                <a:ln w="9525">
                  <a:noFill/>
                  <a:miter lim="800000"/>
                  <a:headEnd/>
                  <a:tailEnd/>
                </a:ln>
              </p:spPr>
              <p:txBody>
                <a:bodyPr/>
                <a:lstStyle/>
                <a:p>
                  <a:pPr algn="r"/>
                  <a:r>
                    <a:rPr lang="en-GB" sz="1600" b="1">
                      <a:latin typeface="Arial Narrow" pitchFamily="34" charset="0"/>
                    </a:rPr>
                    <a:t>227.560</a:t>
                  </a:r>
                  <a:endParaRPr lang="es-ES" sz="1600" b="1"/>
                </a:p>
                <a:p>
                  <a:pPr algn="r" eaLnBrk="0" hangingPunct="0"/>
                  <a:endParaRPr lang="es-ES" sz="1600" b="1"/>
                </a:p>
              </p:txBody>
            </p:sp>
            <p:sp>
              <p:nvSpPr>
                <p:cNvPr id="97655" name="Rectangle 163"/>
                <p:cNvSpPr>
                  <a:spLocks noChangeArrowheads="1"/>
                </p:cNvSpPr>
                <p:nvPr/>
              </p:nvSpPr>
              <p:spPr bwMode="auto">
                <a:xfrm>
                  <a:off x="628" y="921"/>
                  <a:ext cx="440" cy="518"/>
                </a:xfrm>
                <a:prstGeom prst="rect">
                  <a:avLst/>
                </a:prstGeom>
                <a:noFill/>
                <a:ln w="7">
                  <a:solidFill>
                    <a:srgbClr val="A0A0A0"/>
                  </a:solidFill>
                  <a:miter lim="800000"/>
                  <a:headEnd/>
                  <a:tailEnd/>
                </a:ln>
              </p:spPr>
              <p:txBody>
                <a:bodyPr/>
                <a:lstStyle/>
                <a:p>
                  <a:endParaRPr lang="es-ES"/>
                </a:p>
              </p:txBody>
            </p:sp>
          </p:grpSp>
          <p:grpSp>
            <p:nvGrpSpPr>
              <p:cNvPr id="18" name="Group 166"/>
              <p:cNvGrpSpPr>
                <a:grpSpLocks/>
              </p:cNvGrpSpPr>
              <p:nvPr/>
            </p:nvGrpSpPr>
            <p:grpSpPr bwMode="auto">
              <a:xfrm>
                <a:off x="1068" y="921"/>
                <a:ext cx="506" cy="518"/>
                <a:chOff x="1068" y="921"/>
                <a:chExt cx="506" cy="518"/>
              </a:xfrm>
            </p:grpSpPr>
            <p:sp>
              <p:nvSpPr>
                <p:cNvPr id="97652" name="Rectangle 19"/>
                <p:cNvSpPr>
                  <a:spLocks noChangeArrowheads="1"/>
                </p:cNvSpPr>
                <p:nvPr/>
              </p:nvSpPr>
              <p:spPr bwMode="auto">
                <a:xfrm>
                  <a:off x="1096" y="921"/>
                  <a:ext cx="450" cy="518"/>
                </a:xfrm>
                <a:prstGeom prst="rect">
                  <a:avLst/>
                </a:prstGeom>
                <a:noFill/>
                <a:ln w="9525">
                  <a:noFill/>
                  <a:miter lim="800000"/>
                  <a:headEnd/>
                  <a:tailEnd/>
                </a:ln>
              </p:spPr>
              <p:txBody>
                <a:bodyPr/>
                <a:lstStyle/>
                <a:p>
                  <a:pPr algn="r"/>
                  <a:r>
                    <a:rPr lang="en-GB" sz="1600" b="1">
                      <a:latin typeface="Arial Narrow" pitchFamily="34" charset="0"/>
                    </a:rPr>
                    <a:t>252.731</a:t>
                  </a:r>
                  <a:endParaRPr lang="es-ES" sz="1600" b="1"/>
                </a:p>
                <a:p>
                  <a:pPr algn="r" eaLnBrk="0" hangingPunct="0"/>
                  <a:endParaRPr lang="es-ES" sz="1600" b="1"/>
                </a:p>
              </p:txBody>
            </p:sp>
            <p:sp>
              <p:nvSpPr>
                <p:cNvPr id="97653" name="Rectangle 165"/>
                <p:cNvSpPr>
                  <a:spLocks noChangeArrowheads="1"/>
                </p:cNvSpPr>
                <p:nvPr/>
              </p:nvSpPr>
              <p:spPr bwMode="auto">
                <a:xfrm>
                  <a:off x="1068" y="921"/>
                  <a:ext cx="506" cy="518"/>
                </a:xfrm>
                <a:prstGeom prst="rect">
                  <a:avLst/>
                </a:prstGeom>
                <a:noFill/>
                <a:ln w="7">
                  <a:solidFill>
                    <a:srgbClr val="A0A0A0"/>
                  </a:solidFill>
                  <a:miter lim="800000"/>
                  <a:headEnd/>
                  <a:tailEnd/>
                </a:ln>
              </p:spPr>
              <p:txBody>
                <a:bodyPr/>
                <a:lstStyle/>
                <a:p>
                  <a:endParaRPr lang="es-ES"/>
                </a:p>
              </p:txBody>
            </p:sp>
          </p:grpSp>
          <p:grpSp>
            <p:nvGrpSpPr>
              <p:cNvPr id="19" name="Group 168"/>
              <p:cNvGrpSpPr>
                <a:grpSpLocks/>
              </p:cNvGrpSpPr>
              <p:nvPr/>
            </p:nvGrpSpPr>
            <p:grpSpPr bwMode="auto">
              <a:xfrm>
                <a:off x="1574" y="921"/>
                <a:ext cx="506" cy="518"/>
                <a:chOff x="1574" y="921"/>
                <a:chExt cx="506" cy="518"/>
              </a:xfrm>
            </p:grpSpPr>
            <p:sp>
              <p:nvSpPr>
                <p:cNvPr id="97650" name="Rectangle 20"/>
                <p:cNvSpPr>
                  <a:spLocks noChangeArrowheads="1"/>
                </p:cNvSpPr>
                <p:nvPr/>
              </p:nvSpPr>
              <p:spPr bwMode="auto">
                <a:xfrm>
                  <a:off x="1602" y="921"/>
                  <a:ext cx="450" cy="518"/>
                </a:xfrm>
                <a:prstGeom prst="rect">
                  <a:avLst/>
                </a:prstGeom>
                <a:noFill/>
                <a:ln w="9525">
                  <a:noFill/>
                  <a:miter lim="800000"/>
                  <a:headEnd/>
                  <a:tailEnd/>
                </a:ln>
              </p:spPr>
              <p:txBody>
                <a:bodyPr/>
                <a:lstStyle/>
                <a:p>
                  <a:pPr algn="r"/>
                  <a:r>
                    <a:rPr lang="en-GB" sz="1600" b="1">
                      <a:latin typeface="Arial Narrow" pitchFamily="34" charset="0"/>
                    </a:rPr>
                    <a:t>275.544</a:t>
                  </a:r>
                  <a:endParaRPr lang="es-ES" sz="1600" b="1"/>
                </a:p>
                <a:p>
                  <a:pPr algn="r" eaLnBrk="0" hangingPunct="0"/>
                  <a:endParaRPr lang="es-ES" sz="1600" b="1"/>
                </a:p>
              </p:txBody>
            </p:sp>
            <p:sp>
              <p:nvSpPr>
                <p:cNvPr id="97651" name="Rectangle 167"/>
                <p:cNvSpPr>
                  <a:spLocks noChangeArrowheads="1"/>
                </p:cNvSpPr>
                <p:nvPr/>
              </p:nvSpPr>
              <p:spPr bwMode="auto">
                <a:xfrm>
                  <a:off x="1574" y="921"/>
                  <a:ext cx="506" cy="518"/>
                </a:xfrm>
                <a:prstGeom prst="rect">
                  <a:avLst/>
                </a:prstGeom>
                <a:noFill/>
                <a:ln w="7">
                  <a:solidFill>
                    <a:srgbClr val="A0A0A0"/>
                  </a:solidFill>
                  <a:miter lim="800000"/>
                  <a:headEnd/>
                  <a:tailEnd/>
                </a:ln>
              </p:spPr>
              <p:txBody>
                <a:bodyPr/>
                <a:lstStyle/>
                <a:p>
                  <a:endParaRPr lang="es-ES"/>
                </a:p>
              </p:txBody>
            </p:sp>
          </p:grpSp>
          <p:grpSp>
            <p:nvGrpSpPr>
              <p:cNvPr id="20" name="Group 170"/>
              <p:cNvGrpSpPr>
                <a:grpSpLocks/>
              </p:cNvGrpSpPr>
              <p:nvPr/>
            </p:nvGrpSpPr>
            <p:grpSpPr bwMode="auto">
              <a:xfrm>
                <a:off x="2080" y="921"/>
                <a:ext cx="506" cy="518"/>
                <a:chOff x="2080" y="921"/>
                <a:chExt cx="506" cy="518"/>
              </a:xfrm>
            </p:grpSpPr>
            <p:sp>
              <p:nvSpPr>
                <p:cNvPr id="97648" name="Rectangle 21"/>
                <p:cNvSpPr>
                  <a:spLocks noChangeArrowheads="1"/>
                </p:cNvSpPr>
                <p:nvPr/>
              </p:nvSpPr>
              <p:spPr bwMode="auto">
                <a:xfrm>
                  <a:off x="2108" y="921"/>
                  <a:ext cx="450" cy="518"/>
                </a:xfrm>
                <a:prstGeom prst="rect">
                  <a:avLst/>
                </a:prstGeom>
                <a:noFill/>
                <a:ln w="9525">
                  <a:noFill/>
                  <a:miter lim="800000"/>
                  <a:headEnd/>
                  <a:tailEnd/>
                </a:ln>
              </p:spPr>
              <p:txBody>
                <a:bodyPr/>
                <a:lstStyle/>
                <a:p>
                  <a:pPr algn="r"/>
                  <a:r>
                    <a:rPr lang="en-GB" sz="1600" b="1">
                      <a:latin typeface="Arial Narrow" pitchFamily="34" charset="0"/>
                    </a:rPr>
                    <a:t>309.863</a:t>
                  </a:r>
                  <a:endParaRPr lang="es-ES" sz="1600" b="1"/>
                </a:p>
                <a:p>
                  <a:pPr algn="r" eaLnBrk="0" hangingPunct="0"/>
                  <a:endParaRPr lang="es-ES" sz="1600" b="1"/>
                </a:p>
              </p:txBody>
            </p:sp>
            <p:sp>
              <p:nvSpPr>
                <p:cNvPr id="97649" name="Rectangle 169"/>
                <p:cNvSpPr>
                  <a:spLocks noChangeArrowheads="1"/>
                </p:cNvSpPr>
                <p:nvPr/>
              </p:nvSpPr>
              <p:spPr bwMode="auto">
                <a:xfrm>
                  <a:off x="2080" y="921"/>
                  <a:ext cx="506" cy="518"/>
                </a:xfrm>
                <a:prstGeom prst="rect">
                  <a:avLst/>
                </a:prstGeom>
                <a:noFill/>
                <a:ln w="7">
                  <a:solidFill>
                    <a:srgbClr val="A0A0A0"/>
                  </a:solidFill>
                  <a:miter lim="800000"/>
                  <a:headEnd/>
                  <a:tailEnd/>
                </a:ln>
              </p:spPr>
              <p:txBody>
                <a:bodyPr/>
                <a:lstStyle/>
                <a:p>
                  <a:endParaRPr lang="es-ES"/>
                </a:p>
              </p:txBody>
            </p:sp>
          </p:grpSp>
          <p:grpSp>
            <p:nvGrpSpPr>
              <p:cNvPr id="21" name="Group 172"/>
              <p:cNvGrpSpPr>
                <a:grpSpLocks/>
              </p:cNvGrpSpPr>
              <p:nvPr/>
            </p:nvGrpSpPr>
            <p:grpSpPr bwMode="auto">
              <a:xfrm>
                <a:off x="2586" y="921"/>
                <a:ext cx="506" cy="518"/>
                <a:chOff x="2586" y="921"/>
                <a:chExt cx="506" cy="518"/>
              </a:xfrm>
            </p:grpSpPr>
            <p:sp>
              <p:nvSpPr>
                <p:cNvPr id="97646" name="Rectangle 22"/>
                <p:cNvSpPr>
                  <a:spLocks noChangeArrowheads="1"/>
                </p:cNvSpPr>
                <p:nvPr/>
              </p:nvSpPr>
              <p:spPr bwMode="auto">
                <a:xfrm>
                  <a:off x="2614" y="921"/>
                  <a:ext cx="450" cy="518"/>
                </a:xfrm>
                <a:prstGeom prst="rect">
                  <a:avLst/>
                </a:prstGeom>
                <a:noFill/>
                <a:ln w="9525">
                  <a:noFill/>
                  <a:miter lim="800000"/>
                  <a:headEnd/>
                  <a:tailEnd/>
                </a:ln>
              </p:spPr>
              <p:txBody>
                <a:bodyPr/>
                <a:lstStyle/>
                <a:p>
                  <a:pPr algn="r"/>
                  <a:r>
                    <a:rPr lang="en-GB" sz="1600" b="1">
                      <a:latin typeface="Arial Narrow" pitchFamily="34" charset="0"/>
                    </a:rPr>
                    <a:t>280.000</a:t>
                  </a:r>
                  <a:endParaRPr lang="es-ES" sz="1600" b="1"/>
                </a:p>
                <a:p>
                  <a:pPr algn="r" eaLnBrk="0" hangingPunct="0"/>
                  <a:endParaRPr lang="es-ES" sz="1600" b="1"/>
                </a:p>
              </p:txBody>
            </p:sp>
            <p:sp>
              <p:nvSpPr>
                <p:cNvPr id="97647" name="Rectangle 171"/>
                <p:cNvSpPr>
                  <a:spLocks noChangeArrowheads="1"/>
                </p:cNvSpPr>
                <p:nvPr/>
              </p:nvSpPr>
              <p:spPr bwMode="auto">
                <a:xfrm>
                  <a:off x="2586" y="921"/>
                  <a:ext cx="506" cy="518"/>
                </a:xfrm>
                <a:prstGeom prst="rect">
                  <a:avLst/>
                </a:prstGeom>
                <a:noFill/>
                <a:ln w="7">
                  <a:solidFill>
                    <a:srgbClr val="A0A0A0"/>
                  </a:solidFill>
                  <a:miter lim="800000"/>
                  <a:headEnd/>
                  <a:tailEnd/>
                </a:ln>
              </p:spPr>
              <p:txBody>
                <a:bodyPr/>
                <a:lstStyle/>
                <a:p>
                  <a:endParaRPr lang="es-ES"/>
                </a:p>
              </p:txBody>
            </p:sp>
          </p:grpSp>
          <p:grpSp>
            <p:nvGrpSpPr>
              <p:cNvPr id="22" name="Group 174"/>
              <p:cNvGrpSpPr>
                <a:grpSpLocks/>
              </p:cNvGrpSpPr>
              <p:nvPr/>
            </p:nvGrpSpPr>
            <p:grpSpPr bwMode="auto">
              <a:xfrm>
                <a:off x="0" y="1439"/>
                <a:ext cx="628" cy="518"/>
                <a:chOff x="0" y="1439"/>
                <a:chExt cx="628" cy="518"/>
              </a:xfrm>
            </p:grpSpPr>
            <p:sp>
              <p:nvSpPr>
                <p:cNvPr id="97644" name="Rectangle 23"/>
                <p:cNvSpPr>
                  <a:spLocks noChangeArrowheads="1"/>
                </p:cNvSpPr>
                <p:nvPr/>
              </p:nvSpPr>
              <p:spPr bwMode="auto">
                <a:xfrm>
                  <a:off x="28" y="1439"/>
                  <a:ext cx="572" cy="518"/>
                </a:xfrm>
                <a:prstGeom prst="rect">
                  <a:avLst/>
                </a:prstGeom>
                <a:noFill/>
                <a:ln w="9525">
                  <a:noFill/>
                  <a:miter lim="800000"/>
                  <a:headEnd/>
                  <a:tailEnd/>
                </a:ln>
              </p:spPr>
              <p:txBody>
                <a:bodyPr/>
                <a:lstStyle/>
                <a:p>
                  <a:pPr algn="just"/>
                  <a:r>
                    <a:rPr lang="en-GB" sz="1600" b="1">
                      <a:latin typeface="Arial Narrow" pitchFamily="34" charset="0"/>
                    </a:rPr>
                    <a:t>Indonesia</a:t>
                  </a:r>
                  <a:endParaRPr lang="es-ES" sz="1600" b="1"/>
                </a:p>
                <a:p>
                  <a:pPr algn="just" eaLnBrk="0" hangingPunct="0"/>
                  <a:endParaRPr lang="es-ES" sz="1600" b="1"/>
                </a:p>
              </p:txBody>
            </p:sp>
            <p:sp>
              <p:nvSpPr>
                <p:cNvPr id="97645" name="Rectangle 173"/>
                <p:cNvSpPr>
                  <a:spLocks noChangeArrowheads="1"/>
                </p:cNvSpPr>
                <p:nvPr/>
              </p:nvSpPr>
              <p:spPr bwMode="auto">
                <a:xfrm>
                  <a:off x="0" y="1439"/>
                  <a:ext cx="628" cy="518"/>
                </a:xfrm>
                <a:prstGeom prst="rect">
                  <a:avLst/>
                </a:prstGeom>
                <a:noFill/>
                <a:ln w="7">
                  <a:solidFill>
                    <a:srgbClr val="A0A0A0"/>
                  </a:solidFill>
                  <a:miter lim="800000"/>
                  <a:headEnd/>
                  <a:tailEnd/>
                </a:ln>
              </p:spPr>
              <p:txBody>
                <a:bodyPr/>
                <a:lstStyle/>
                <a:p>
                  <a:endParaRPr lang="es-ES"/>
                </a:p>
              </p:txBody>
            </p:sp>
          </p:grpSp>
          <p:grpSp>
            <p:nvGrpSpPr>
              <p:cNvPr id="23" name="Group 176"/>
              <p:cNvGrpSpPr>
                <a:grpSpLocks/>
              </p:cNvGrpSpPr>
              <p:nvPr/>
            </p:nvGrpSpPr>
            <p:grpSpPr bwMode="auto">
              <a:xfrm>
                <a:off x="628" y="1439"/>
                <a:ext cx="440" cy="518"/>
                <a:chOff x="628" y="1439"/>
                <a:chExt cx="440" cy="518"/>
              </a:xfrm>
            </p:grpSpPr>
            <p:sp>
              <p:nvSpPr>
                <p:cNvPr id="97642" name="Rectangle 24"/>
                <p:cNvSpPr>
                  <a:spLocks noChangeArrowheads="1"/>
                </p:cNvSpPr>
                <p:nvPr/>
              </p:nvSpPr>
              <p:spPr bwMode="auto">
                <a:xfrm>
                  <a:off x="656" y="1439"/>
                  <a:ext cx="384" cy="518"/>
                </a:xfrm>
                <a:prstGeom prst="rect">
                  <a:avLst/>
                </a:prstGeom>
                <a:noFill/>
                <a:ln w="9525">
                  <a:noFill/>
                  <a:miter lim="800000"/>
                  <a:headEnd/>
                  <a:tailEnd/>
                </a:ln>
              </p:spPr>
              <p:txBody>
                <a:bodyPr/>
                <a:lstStyle/>
                <a:p>
                  <a:pPr algn="r"/>
                  <a:r>
                    <a:rPr lang="en-GB" sz="1600" b="1">
                      <a:latin typeface="Arial Narrow" pitchFamily="34" charset="0"/>
                    </a:rPr>
                    <a:t>167.445</a:t>
                  </a:r>
                  <a:endParaRPr lang="es-ES" sz="1600" b="1"/>
                </a:p>
                <a:p>
                  <a:pPr algn="r" eaLnBrk="0" hangingPunct="0"/>
                  <a:endParaRPr lang="es-ES" sz="1600" b="1"/>
                </a:p>
              </p:txBody>
            </p:sp>
            <p:sp>
              <p:nvSpPr>
                <p:cNvPr id="97643" name="Rectangle 175"/>
                <p:cNvSpPr>
                  <a:spLocks noChangeArrowheads="1"/>
                </p:cNvSpPr>
                <p:nvPr/>
              </p:nvSpPr>
              <p:spPr bwMode="auto">
                <a:xfrm>
                  <a:off x="628" y="1439"/>
                  <a:ext cx="440" cy="518"/>
                </a:xfrm>
                <a:prstGeom prst="rect">
                  <a:avLst/>
                </a:prstGeom>
                <a:noFill/>
                <a:ln w="7">
                  <a:solidFill>
                    <a:srgbClr val="A0A0A0"/>
                  </a:solidFill>
                  <a:miter lim="800000"/>
                  <a:headEnd/>
                  <a:tailEnd/>
                </a:ln>
              </p:spPr>
              <p:txBody>
                <a:bodyPr/>
                <a:lstStyle/>
                <a:p>
                  <a:endParaRPr lang="es-ES"/>
                </a:p>
              </p:txBody>
            </p:sp>
          </p:grpSp>
          <p:grpSp>
            <p:nvGrpSpPr>
              <p:cNvPr id="24" name="Group 178"/>
              <p:cNvGrpSpPr>
                <a:grpSpLocks/>
              </p:cNvGrpSpPr>
              <p:nvPr/>
            </p:nvGrpSpPr>
            <p:grpSpPr bwMode="auto">
              <a:xfrm>
                <a:off x="1068" y="1439"/>
                <a:ext cx="506" cy="518"/>
                <a:chOff x="1068" y="1439"/>
                <a:chExt cx="506" cy="518"/>
              </a:xfrm>
            </p:grpSpPr>
            <p:sp>
              <p:nvSpPr>
                <p:cNvPr id="97640" name="Rectangle 25"/>
                <p:cNvSpPr>
                  <a:spLocks noChangeArrowheads="1"/>
                </p:cNvSpPr>
                <p:nvPr/>
              </p:nvSpPr>
              <p:spPr bwMode="auto">
                <a:xfrm>
                  <a:off x="1096" y="1439"/>
                  <a:ext cx="450" cy="518"/>
                </a:xfrm>
                <a:prstGeom prst="rect">
                  <a:avLst/>
                </a:prstGeom>
                <a:noFill/>
                <a:ln w="9525">
                  <a:noFill/>
                  <a:miter lim="800000"/>
                  <a:headEnd/>
                  <a:tailEnd/>
                </a:ln>
              </p:spPr>
              <p:txBody>
                <a:bodyPr/>
                <a:lstStyle/>
                <a:p>
                  <a:pPr algn="r"/>
                  <a:r>
                    <a:rPr lang="en-GB" sz="1600" b="1">
                      <a:latin typeface="Arial Narrow" pitchFamily="34" charset="0"/>
                    </a:rPr>
                    <a:t>118.111</a:t>
                  </a:r>
                  <a:endParaRPr lang="es-ES" sz="1600" b="1"/>
                </a:p>
                <a:p>
                  <a:pPr algn="r" eaLnBrk="0" hangingPunct="0"/>
                  <a:endParaRPr lang="es-ES" sz="1600" b="1"/>
                </a:p>
              </p:txBody>
            </p:sp>
            <p:sp>
              <p:nvSpPr>
                <p:cNvPr id="97641" name="Rectangle 177"/>
                <p:cNvSpPr>
                  <a:spLocks noChangeArrowheads="1"/>
                </p:cNvSpPr>
                <p:nvPr/>
              </p:nvSpPr>
              <p:spPr bwMode="auto">
                <a:xfrm>
                  <a:off x="1068" y="1439"/>
                  <a:ext cx="506" cy="518"/>
                </a:xfrm>
                <a:prstGeom prst="rect">
                  <a:avLst/>
                </a:prstGeom>
                <a:noFill/>
                <a:ln w="7">
                  <a:solidFill>
                    <a:srgbClr val="A0A0A0"/>
                  </a:solidFill>
                  <a:miter lim="800000"/>
                  <a:headEnd/>
                  <a:tailEnd/>
                </a:ln>
              </p:spPr>
              <p:txBody>
                <a:bodyPr/>
                <a:lstStyle/>
                <a:p>
                  <a:endParaRPr lang="es-ES"/>
                </a:p>
              </p:txBody>
            </p:sp>
          </p:grpSp>
          <p:grpSp>
            <p:nvGrpSpPr>
              <p:cNvPr id="25" name="Group 180"/>
              <p:cNvGrpSpPr>
                <a:grpSpLocks/>
              </p:cNvGrpSpPr>
              <p:nvPr/>
            </p:nvGrpSpPr>
            <p:grpSpPr bwMode="auto">
              <a:xfrm>
                <a:off x="1574" y="1439"/>
                <a:ext cx="506" cy="518"/>
                <a:chOff x="1574" y="1439"/>
                <a:chExt cx="506" cy="518"/>
              </a:xfrm>
            </p:grpSpPr>
            <p:sp>
              <p:nvSpPr>
                <p:cNvPr id="97638" name="Rectangle 26"/>
                <p:cNvSpPr>
                  <a:spLocks noChangeArrowheads="1"/>
                </p:cNvSpPr>
                <p:nvPr/>
              </p:nvSpPr>
              <p:spPr bwMode="auto">
                <a:xfrm>
                  <a:off x="1602" y="1439"/>
                  <a:ext cx="450" cy="518"/>
                </a:xfrm>
                <a:prstGeom prst="rect">
                  <a:avLst/>
                </a:prstGeom>
                <a:noFill/>
                <a:ln w="9525">
                  <a:noFill/>
                  <a:miter lim="800000"/>
                  <a:headEnd/>
                  <a:tailEnd/>
                </a:ln>
              </p:spPr>
              <p:txBody>
                <a:bodyPr/>
                <a:lstStyle/>
                <a:p>
                  <a:pPr algn="r"/>
                  <a:r>
                    <a:rPr lang="en-GB" sz="1600" b="1">
                      <a:latin typeface="Arial Narrow" pitchFamily="34" charset="0"/>
                    </a:rPr>
                    <a:t>140.946</a:t>
                  </a:r>
                  <a:endParaRPr lang="es-ES" sz="1600" b="1"/>
                </a:p>
                <a:p>
                  <a:pPr algn="r" eaLnBrk="0" hangingPunct="0"/>
                  <a:endParaRPr lang="es-ES" sz="1600" b="1"/>
                </a:p>
              </p:txBody>
            </p:sp>
            <p:sp>
              <p:nvSpPr>
                <p:cNvPr id="97639" name="Rectangle 179"/>
                <p:cNvSpPr>
                  <a:spLocks noChangeArrowheads="1"/>
                </p:cNvSpPr>
                <p:nvPr/>
              </p:nvSpPr>
              <p:spPr bwMode="auto">
                <a:xfrm>
                  <a:off x="1574" y="1439"/>
                  <a:ext cx="506" cy="518"/>
                </a:xfrm>
                <a:prstGeom prst="rect">
                  <a:avLst/>
                </a:prstGeom>
                <a:noFill/>
                <a:ln w="7">
                  <a:solidFill>
                    <a:srgbClr val="A0A0A0"/>
                  </a:solidFill>
                  <a:miter lim="800000"/>
                  <a:headEnd/>
                  <a:tailEnd/>
                </a:ln>
              </p:spPr>
              <p:txBody>
                <a:bodyPr/>
                <a:lstStyle/>
                <a:p>
                  <a:endParaRPr lang="es-ES"/>
                </a:p>
              </p:txBody>
            </p:sp>
          </p:grpSp>
          <p:grpSp>
            <p:nvGrpSpPr>
              <p:cNvPr id="26" name="Group 182"/>
              <p:cNvGrpSpPr>
                <a:grpSpLocks/>
              </p:cNvGrpSpPr>
              <p:nvPr/>
            </p:nvGrpSpPr>
            <p:grpSpPr bwMode="auto">
              <a:xfrm>
                <a:off x="2080" y="1439"/>
                <a:ext cx="506" cy="518"/>
                <a:chOff x="2080" y="1439"/>
                <a:chExt cx="506" cy="518"/>
              </a:xfrm>
            </p:grpSpPr>
            <p:sp>
              <p:nvSpPr>
                <p:cNvPr id="97636" name="Rectangle 27"/>
                <p:cNvSpPr>
                  <a:spLocks noChangeArrowheads="1"/>
                </p:cNvSpPr>
                <p:nvPr/>
              </p:nvSpPr>
              <p:spPr bwMode="auto">
                <a:xfrm>
                  <a:off x="2108" y="1439"/>
                  <a:ext cx="450" cy="518"/>
                </a:xfrm>
                <a:prstGeom prst="rect">
                  <a:avLst/>
                </a:prstGeom>
                <a:noFill/>
                <a:ln w="9525">
                  <a:noFill/>
                  <a:miter lim="800000"/>
                  <a:headEnd/>
                  <a:tailEnd/>
                </a:ln>
              </p:spPr>
              <p:txBody>
                <a:bodyPr/>
                <a:lstStyle/>
                <a:p>
                  <a:pPr algn="r"/>
                  <a:r>
                    <a:rPr lang="en-GB" sz="1600" b="1">
                      <a:latin typeface="Arial Narrow" pitchFamily="34" charset="0"/>
                    </a:rPr>
                    <a:t>138.023</a:t>
                  </a:r>
                  <a:endParaRPr lang="es-ES" sz="1600" b="1"/>
                </a:p>
                <a:p>
                  <a:pPr algn="r" eaLnBrk="0" hangingPunct="0"/>
                  <a:endParaRPr lang="es-ES" sz="1600" b="1"/>
                </a:p>
              </p:txBody>
            </p:sp>
            <p:sp>
              <p:nvSpPr>
                <p:cNvPr id="97637" name="Rectangle 181"/>
                <p:cNvSpPr>
                  <a:spLocks noChangeArrowheads="1"/>
                </p:cNvSpPr>
                <p:nvPr/>
              </p:nvSpPr>
              <p:spPr bwMode="auto">
                <a:xfrm>
                  <a:off x="2080" y="1439"/>
                  <a:ext cx="506" cy="518"/>
                </a:xfrm>
                <a:prstGeom prst="rect">
                  <a:avLst/>
                </a:prstGeom>
                <a:noFill/>
                <a:ln w="7">
                  <a:solidFill>
                    <a:srgbClr val="A0A0A0"/>
                  </a:solidFill>
                  <a:miter lim="800000"/>
                  <a:headEnd/>
                  <a:tailEnd/>
                </a:ln>
              </p:spPr>
              <p:txBody>
                <a:bodyPr/>
                <a:lstStyle/>
                <a:p>
                  <a:endParaRPr lang="es-ES"/>
                </a:p>
              </p:txBody>
            </p:sp>
          </p:grpSp>
          <p:grpSp>
            <p:nvGrpSpPr>
              <p:cNvPr id="27" name="Group 184"/>
              <p:cNvGrpSpPr>
                <a:grpSpLocks/>
              </p:cNvGrpSpPr>
              <p:nvPr/>
            </p:nvGrpSpPr>
            <p:grpSpPr bwMode="auto">
              <a:xfrm>
                <a:off x="2586" y="1439"/>
                <a:ext cx="506" cy="518"/>
                <a:chOff x="2586" y="1439"/>
                <a:chExt cx="506" cy="518"/>
              </a:xfrm>
            </p:grpSpPr>
            <p:sp>
              <p:nvSpPr>
                <p:cNvPr id="97634" name="Rectangle 28"/>
                <p:cNvSpPr>
                  <a:spLocks noChangeArrowheads="1"/>
                </p:cNvSpPr>
                <p:nvPr/>
              </p:nvSpPr>
              <p:spPr bwMode="auto">
                <a:xfrm>
                  <a:off x="2614" y="1439"/>
                  <a:ext cx="450" cy="518"/>
                </a:xfrm>
                <a:prstGeom prst="rect">
                  <a:avLst/>
                </a:prstGeom>
                <a:noFill/>
                <a:ln w="9525">
                  <a:noFill/>
                  <a:miter lim="800000"/>
                  <a:headEnd/>
                  <a:tailEnd/>
                </a:ln>
              </p:spPr>
              <p:txBody>
                <a:bodyPr/>
                <a:lstStyle/>
                <a:p>
                  <a:pPr algn="r"/>
                  <a:r>
                    <a:rPr lang="en-GB" sz="1600" b="1">
                      <a:latin typeface="Arial Narrow" pitchFamily="34" charset="0"/>
                    </a:rPr>
                    <a:t>149.168</a:t>
                  </a:r>
                  <a:endParaRPr lang="es-ES" sz="1600" b="1"/>
                </a:p>
                <a:p>
                  <a:pPr algn="r" eaLnBrk="0" hangingPunct="0"/>
                  <a:endParaRPr lang="es-ES" sz="1600" b="1"/>
                </a:p>
              </p:txBody>
            </p:sp>
            <p:sp>
              <p:nvSpPr>
                <p:cNvPr id="97635" name="Rectangle 183"/>
                <p:cNvSpPr>
                  <a:spLocks noChangeArrowheads="1"/>
                </p:cNvSpPr>
                <p:nvPr/>
              </p:nvSpPr>
              <p:spPr bwMode="auto">
                <a:xfrm>
                  <a:off x="2586" y="1439"/>
                  <a:ext cx="506" cy="518"/>
                </a:xfrm>
                <a:prstGeom prst="rect">
                  <a:avLst/>
                </a:prstGeom>
                <a:noFill/>
                <a:ln w="7">
                  <a:solidFill>
                    <a:srgbClr val="A0A0A0"/>
                  </a:solidFill>
                  <a:miter lim="800000"/>
                  <a:headEnd/>
                  <a:tailEnd/>
                </a:ln>
              </p:spPr>
              <p:txBody>
                <a:bodyPr/>
                <a:lstStyle/>
                <a:p>
                  <a:endParaRPr lang="es-ES"/>
                </a:p>
              </p:txBody>
            </p:sp>
          </p:grpSp>
          <p:grpSp>
            <p:nvGrpSpPr>
              <p:cNvPr id="28" name="Group 186"/>
              <p:cNvGrpSpPr>
                <a:grpSpLocks/>
              </p:cNvGrpSpPr>
              <p:nvPr/>
            </p:nvGrpSpPr>
            <p:grpSpPr bwMode="auto">
              <a:xfrm>
                <a:off x="0" y="1957"/>
                <a:ext cx="628" cy="403"/>
                <a:chOff x="0" y="1957"/>
                <a:chExt cx="628" cy="403"/>
              </a:xfrm>
            </p:grpSpPr>
            <p:sp>
              <p:nvSpPr>
                <p:cNvPr id="97632" name="Rectangle 29"/>
                <p:cNvSpPr>
                  <a:spLocks noChangeArrowheads="1"/>
                </p:cNvSpPr>
                <p:nvPr/>
              </p:nvSpPr>
              <p:spPr bwMode="auto">
                <a:xfrm>
                  <a:off x="28" y="1957"/>
                  <a:ext cx="572" cy="403"/>
                </a:xfrm>
                <a:prstGeom prst="rect">
                  <a:avLst/>
                </a:prstGeom>
                <a:noFill/>
                <a:ln w="9525">
                  <a:noFill/>
                  <a:miter lim="800000"/>
                  <a:headEnd/>
                  <a:tailEnd/>
                </a:ln>
              </p:spPr>
              <p:txBody>
                <a:bodyPr/>
                <a:lstStyle/>
                <a:p>
                  <a:pPr algn="just"/>
                  <a:r>
                    <a:rPr lang="en-GB" sz="1600" b="1">
                      <a:latin typeface="Arial Narrow" pitchFamily="34" charset="0"/>
                    </a:rPr>
                    <a:t>India</a:t>
                  </a:r>
                  <a:endParaRPr lang="es-ES" sz="1600" b="1"/>
                </a:p>
                <a:p>
                  <a:pPr algn="just" eaLnBrk="0" hangingPunct="0"/>
                  <a:endParaRPr lang="es-ES" sz="1600" b="1"/>
                </a:p>
              </p:txBody>
            </p:sp>
            <p:sp>
              <p:nvSpPr>
                <p:cNvPr id="97633" name="Rectangle 185"/>
                <p:cNvSpPr>
                  <a:spLocks noChangeArrowheads="1"/>
                </p:cNvSpPr>
                <p:nvPr/>
              </p:nvSpPr>
              <p:spPr bwMode="auto">
                <a:xfrm>
                  <a:off x="0" y="1957"/>
                  <a:ext cx="628" cy="403"/>
                </a:xfrm>
                <a:prstGeom prst="rect">
                  <a:avLst/>
                </a:prstGeom>
                <a:noFill/>
                <a:ln w="7">
                  <a:solidFill>
                    <a:srgbClr val="A0A0A0"/>
                  </a:solidFill>
                  <a:miter lim="800000"/>
                  <a:headEnd/>
                  <a:tailEnd/>
                </a:ln>
              </p:spPr>
              <p:txBody>
                <a:bodyPr/>
                <a:lstStyle/>
                <a:p>
                  <a:endParaRPr lang="es-ES"/>
                </a:p>
              </p:txBody>
            </p:sp>
          </p:grpSp>
          <p:grpSp>
            <p:nvGrpSpPr>
              <p:cNvPr id="29" name="Group 188"/>
              <p:cNvGrpSpPr>
                <a:grpSpLocks/>
              </p:cNvGrpSpPr>
              <p:nvPr/>
            </p:nvGrpSpPr>
            <p:grpSpPr bwMode="auto">
              <a:xfrm>
                <a:off x="628" y="1957"/>
                <a:ext cx="440" cy="403"/>
                <a:chOff x="628" y="1957"/>
                <a:chExt cx="440" cy="403"/>
              </a:xfrm>
            </p:grpSpPr>
            <p:sp>
              <p:nvSpPr>
                <p:cNvPr id="97630" name="Rectangle 30"/>
                <p:cNvSpPr>
                  <a:spLocks noChangeArrowheads="1"/>
                </p:cNvSpPr>
                <p:nvPr/>
              </p:nvSpPr>
              <p:spPr bwMode="auto">
                <a:xfrm>
                  <a:off x="656" y="1957"/>
                  <a:ext cx="384" cy="403"/>
                </a:xfrm>
                <a:prstGeom prst="rect">
                  <a:avLst/>
                </a:prstGeom>
                <a:noFill/>
                <a:ln w="9525">
                  <a:noFill/>
                  <a:miter lim="800000"/>
                  <a:headEnd/>
                  <a:tailEnd/>
                </a:ln>
              </p:spPr>
              <p:txBody>
                <a:bodyPr/>
                <a:lstStyle/>
                <a:p>
                  <a:pPr algn="r"/>
                  <a:r>
                    <a:rPr lang="en-GB" sz="1600" b="1">
                      <a:latin typeface="Arial Narrow" pitchFamily="34" charset="0"/>
                    </a:rPr>
                    <a:t>66.868</a:t>
                  </a:r>
                  <a:endParaRPr lang="es-ES" sz="1600" b="1"/>
                </a:p>
                <a:p>
                  <a:pPr algn="r" eaLnBrk="0" hangingPunct="0"/>
                  <a:endParaRPr lang="es-ES" sz="1600" b="1"/>
                </a:p>
              </p:txBody>
            </p:sp>
            <p:sp>
              <p:nvSpPr>
                <p:cNvPr id="97631" name="Rectangle 187"/>
                <p:cNvSpPr>
                  <a:spLocks noChangeArrowheads="1"/>
                </p:cNvSpPr>
                <p:nvPr/>
              </p:nvSpPr>
              <p:spPr bwMode="auto">
                <a:xfrm>
                  <a:off x="628" y="1957"/>
                  <a:ext cx="440" cy="403"/>
                </a:xfrm>
                <a:prstGeom prst="rect">
                  <a:avLst/>
                </a:prstGeom>
                <a:noFill/>
                <a:ln w="7">
                  <a:solidFill>
                    <a:srgbClr val="A0A0A0"/>
                  </a:solidFill>
                  <a:miter lim="800000"/>
                  <a:headEnd/>
                  <a:tailEnd/>
                </a:ln>
              </p:spPr>
              <p:txBody>
                <a:bodyPr/>
                <a:lstStyle/>
                <a:p>
                  <a:endParaRPr lang="es-ES"/>
                </a:p>
              </p:txBody>
            </p:sp>
          </p:grpSp>
          <p:grpSp>
            <p:nvGrpSpPr>
              <p:cNvPr id="30" name="Group 190"/>
              <p:cNvGrpSpPr>
                <a:grpSpLocks/>
              </p:cNvGrpSpPr>
              <p:nvPr/>
            </p:nvGrpSpPr>
            <p:grpSpPr bwMode="auto">
              <a:xfrm>
                <a:off x="1068" y="1957"/>
                <a:ext cx="506" cy="403"/>
                <a:chOff x="1068" y="1957"/>
                <a:chExt cx="506" cy="403"/>
              </a:xfrm>
            </p:grpSpPr>
            <p:sp>
              <p:nvSpPr>
                <p:cNvPr id="97628" name="Rectangle 31"/>
                <p:cNvSpPr>
                  <a:spLocks noChangeArrowheads="1"/>
                </p:cNvSpPr>
                <p:nvPr/>
              </p:nvSpPr>
              <p:spPr bwMode="auto">
                <a:xfrm>
                  <a:off x="1096" y="1957"/>
                  <a:ext cx="450" cy="403"/>
                </a:xfrm>
                <a:prstGeom prst="rect">
                  <a:avLst/>
                </a:prstGeom>
                <a:noFill/>
                <a:ln w="9525">
                  <a:noFill/>
                  <a:miter lim="800000"/>
                  <a:headEnd/>
                  <a:tailEnd/>
                </a:ln>
              </p:spPr>
              <p:txBody>
                <a:bodyPr/>
                <a:lstStyle/>
                <a:p>
                  <a:pPr algn="r"/>
                  <a:r>
                    <a:rPr lang="en-GB" sz="1600" b="1">
                      <a:latin typeface="Arial Narrow" pitchFamily="34" charset="0"/>
                    </a:rPr>
                    <a:t>82.634</a:t>
                  </a:r>
                  <a:endParaRPr lang="es-ES" sz="1600" b="1"/>
                </a:p>
                <a:p>
                  <a:pPr algn="r" eaLnBrk="0" hangingPunct="0"/>
                  <a:endParaRPr lang="es-ES" sz="1600" b="1"/>
                </a:p>
              </p:txBody>
            </p:sp>
            <p:sp>
              <p:nvSpPr>
                <p:cNvPr id="97629" name="Rectangle 189"/>
                <p:cNvSpPr>
                  <a:spLocks noChangeArrowheads="1"/>
                </p:cNvSpPr>
                <p:nvPr/>
              </p:nvSpPr>
              <p:spPr bwMode="auto">
                <a:xfrm>
                  <a:off x="1068" y="1957"/>
                  <a:ext cx="506" cy="403"/>
                </a:xfrm>
                <a:prstGeom prst="rect">
                  <a:avLst/>
                </a:prstGeom>
                <a:noFill/>
                <a:ln w="7">
                  <a:solidFill>
                    <a:srgbClr val="A0A0A0"/>
                  </a:solidFill>
                  <a:miter lim="800000"/>
                  <a:headEnd/>
                  <a:tailEnd/>
                </a:ln>
              </p:spPr>
              <p:txBody>
                <a:bodyPr/>
                <a:lstStyle/>
                <a:p>
                  <a:endParaRPr lang="es-ES"/>
                </a:p>
              </p:txBody>
            </p:sp>
          </p:grpSp>
          <p:grpSp>
            <p:nvGrpSpPr>
              <p:cNvPr id="31" name="Group 192"/>
              <p:cNvGrpSpPr>
                <a:grpSpLocks/>
              </p:cNvGrpSpPr>
              <p:nvPr/>
            </p:nvGrpSpPr>
            <p:grpSpPr bwMode="auto">
              <a:xfrm>
                <a:off x="1574" y="1957"/>
                <a:ext cx="506" cy="403"/>
                <a:chOff x="1574" y="1957"/>
                <a:chExt cx="506" cy="403"/>
              </a:xfrm>
            </p:grpSpPr>
            <p:sp>
              <p:nvSpPr>
                <p:cNvPr id="97626" name="Rectangle 32"/>
                <p:cNvSpPr>
                  <a:spLocks noChangeArrowheads="1"/>
                </p:cNvSpPr>
                <p:nvPr/>
              </p:nvSpPr>
              <p:spPr bwMode="auto">
                <a:xfrm>
                  <a:off x="1602" y="1957"/>
                  <a:ext cx="450" cy="403"/>
                </a:xfrm>
                <a:prstGeom prst="rect">
                  <a:avLst/>
                </a:prstGeom>
                <a:noFill/>
                <a:ln w="9525">
                  <a:noFill/>
                  <a:miter lim="800000"/>
                  <a:headEnd/>
                  <a:tailEnd/>
                </a:ln>
              </p:spPr>
              <p:txBody>
                <a:bodyPr/>
                <a:lstStyle/>
                <a:p>
                  <a:pPr algn="r"/>
                  <a:r>
                    <a:rPr lang="en-GB" sz="1600" b="1">
                      <a:latin typeface="Arial Narrow" pitchFamily="34" charset="0"/>
                    </a:rPr>
                    <a:t>78.570</a:t>
                  </a:r>
                  <a:endParaRPr lang="es-ES" sz="1600" b="1"/>
                </a:p>
                <a:p>
                  <a:pPr algn="r" eaLnBrk="0" hangingPunct="0"/>
                  <a:endParaRPr lang="es-ES" sz="1600" b="1"/>
                </a:p>
              </p:txBody>
            </p:sp>
            <p:sp>
              <p:nvSpPr>
                <p:cNvPr id="97627" name="Rectangle 191"/>
                <p:cNvSpPr>
                  <a:spLocks noChangeArrowheads="1"/>
                </p:cNvSpPr>
                <p:nvPr/>
              </p:nvSpPr>
              <p:spPr bwMode="auto">
                <a:xfrm>
                  <a:off x="1574" y="1957"/>
                  <a:ext cx="506" cy="403"/>
                </a:xfrm>
                <a:prstGeom prst="rect">
                  <a:avLst/>
                </a:prstGeom>
                <a:noFill/>
                <a:ln w="7">
                  <a:solidFill>
                    <a:srgbClr val="A0A0A0"/>
                  </a:solidFill>
                  <a:miter lim="800000"/>
                  <a:headEnd/>
                  <a:tailEnd/>
                </a:ln>
              </p:spPr>
              <p:txBody>
                <a:bodyPr/>
                <a:lstStyle/>
                <a:p>
                  <a:endParaRPr lang="es-ES"/>
                </a:p>
              </p:txBody>
            </p:sp>
          </p:grpSp>
          <p:grpSp>
            <p:nvGrpSpPr>
              <p:cNvPr id="97280" name="Group 194"/>
              <p:cNvGrpSpPr>
                <a:grpSpLocks/>
              </p:cNvGrpSpPr>
              <p:nvPr/>
            </p:nvGrpSpPr>
            <p:grpSpPr bwMode="auto">
              <a:xfrm>
                <a:off x="2080" y="1957"/>
                <a:ext cx="506" cy="403"/>
                <a:chOff x="2080" y="1957"/>
                <a:chExt cx="506" cy="403"/>
              </a:xfrm>
            </p:grpSpPr>
            <p:sp>
              <p:nvSpPr>
                <p:cNvPr id="97624" name="Rectangle 33"/>
                <p:cNvSpPr>
                  <a:spLocks noChangeArrowheads="1"/>
                </p:cNvSpPr>
                <p:nvPr/>
              </p:nvSpPr>
              <p:spPr bwMode="auto">
                <a:xfrm>
                  <a:off x="2108" y="1957"/>
                  <a:ext cx="450" cy="403"/>
                </a:xfrm>
                <a:prstGeom prst="rect">
                  <a:avLst/>
                </a:prstGeom>
                <a:noFill/>
                <a:ln w="9525">
                  <a:noFill/>
                  <a:miter lim="800000"/>
                  <a:headEnd/>
                  <a:tailEnd/>
                </a:ln>
              </p:spPr>
              <p:txBody>
                <a:bodyPr/>
                <a:lstStyle/>
                <a:p>
                  <a:pPr algn="r"/>
                  <a:r>
                    <a:rPr lang="en-GB" sz="1600" b="1">
                      <a:latin typeface="Arial Narrow" pitchFamily="34" charset="0"/>
                    </a:rPr>
                    <a:t>96.715</a:t>
                  </a:r>
                  <a:endParaRPr lang="es-ES" sz="1600" b="1"/>
                </a:p>
                <a:p>
                  <a:pPr algn="r" eaLnBrk="0" hangingPunct="0"/>
                  <a:endParaRPr lang="es-ES" sz="1600" b="1"/>
                </a:p>
              </p:txBody>
            </p:sp>
            <p:sp>
              <p:nvSpPr>
                <p:cNvPr id="97625" name="Rectangle 193"/>
                <p:cNvSpPr>
                  <a:spLocks noChangeArrowheads="1"/>
                </p:cNvSpPr>
                <p:nvPr/>
              </p:nvSpPr>
              <p:spPr bwMode="auto">
                <a:xfrm>
                  <a:off x="2080" y="1957"/>
                  <a:ext cx="506" cy="403"/>
                </a:xfrm>
                <a:prstGeom prst="rect">
                  <a:avLst/>
                </a:prstGeom>
                <a:noFill/>
                <a:ln w="7">
                  <a:solidFill>
                    <a:srgbClr val="A0A0A0"/>
                  </a:solidFill>
                  <a:miter lim="800000"/>
                  <a:headEnd/>
                  <a:tailEnd/>
                </a:ln>
              </p:spPr>
              <p:txBody>
                <a:bodyPr/>
                <a:lstStyle/>
                <a:p>
                  <a:endParaRPr lang="es-ES"/>
                </a:p>
              </p:txBody>
            </p:sp>
          </p:grpSp>
          <p:grpSp>
            <p:nvGrpSpPr>
              <p:cNvPr id="97281" name="Group 196"/>
              <p:cNvGrpSpPr>
                <a:grpSpLocks/>
              </p:cNvGrpSpPr>
              <p:nvPr/>
            </p:nvGrpSpPr>
            <p:grpSpPr bwMode="auto">
              <a:xfrm>
                <a:off x="2586" y="1957"/>
                <a:ext cx="506" cy="403"/>
                <a:chOff x="2586" y="1957"/>
                <a:chExt cx="506" cy="403"/>
              </a:xfrm>
            </p:grpSpPr>
            <p:sp>
              <p:nvSpPr>
                <p:cNvPr id="97622" name="Rectangle 34"/>
                <p:cNvSpPr>
                  <a:spLocks noChangeArrowheads="1"/>
                </p:cNvSpPr>
                <p:nvPr/>
              </p:nvSpPr>
              <p:spPr bwMode="auto">
                <a:xfrm>
                  <a:off x="2614" y="1957"/>
                  <a:ext cx="450" cy="403"/>
                </a:xfrm>
                <a:prstGeom prst="rect">
                  <a:avLst/>
                </a:prstGeom>
                <a:noFill/>
                <a:ln w="9525">
                  <a:noFill/>
                  <a:miter lim="800000"/>
                  <a:headEnd/>
                  <a:tailEnd/>
                </a:ln>
              </p:spPr>
              <p:txBody>
                <a:bodyPr/>
                <a:lstStyle/>
                <a:p>
                  <a:pPr algn="r"/>
                  <a:r>
                    <a:rPr lang="en-GB" sz="1600" b="1">
                      <a:latin typeface="Arial Narrow" pitchFamily="34" charset="0"/>
                    </a:rPr>
                    <a:t>102.930</a:t>
                  </a:r>
                  <a:endParaRPr lang="es-ES" sz="1600" b="1"/>
                </a:p>
                <a:p>
                  <a:pPr algn="r" eaLnBrk="0" hangingPunct="0"/>
                  <a:endParaRPr lang="es-ES" sz="1600" b="1"/>
                </a:p>
              </p:txBody>
            </p:sp>
            <p:sp>
              <p:nvSpPr>
                <p:cNvPr id="97623" name="Rectangle 195"/>
                <p:cNvSpPr>
                  <a:spLocks noChangeArrowheads="1"/>
                </p:cNvSpPr>
                <p:nvPr/>
              </p:nvSpPr>
              <p:spPr bwMode="auto">
                <a:xfrm>
                  <a:off x="2586" y="1957"/>
                  <a:ext cx="506" cy="403"/>
                </a:xfrm>
                <a:prstGeom prst="rect">
                  <a:avLst/>
                </a:prstGeom>
                <a:noFill/>
                <a:ln w="7">
                  <a:solidFill>
                    <a:srgbClr val="A0A0A0"/>
                  </a:solidFill>
                  <a:miter lim="800000"/>
                  <a:headEnd/>
                  <a:tailEnd/>
                </a:ln>
              </p:spPr>
              <p:txBody>
                <a:bodyPr/>
                <a:lstStyle/>
                <a:p>
                  <a:endParaRPr lang="es-ES"/>
                </a:p>
              </p:txBody>
            </p:sp>
          </p:grpSp>
          <p:grpSp>
            <p:nvGrpSpPr>
              <p:cNvPr id="97283" name="Group 198"/>
              <p:cNvGrpSpPr>
                <a:grpSpLocks/>
              </p:cNvGrpSpPr>
              <p:nvPr/>
            </p:nvGrpSpPr>
            <p:grpSpPr bwMode="auto">
              <a:xfrm>
                <a:off x="0" y="2360"/>
                <a:ext cx="628" cy="403"/>
                <a:chOff x="0" y="2360"/>
                <a:chExt cx="628" cy="403"/>
              </a:xfrm>
            </p:grpSpPr>
            <p:sp>
              <p:nvSpPr>
                <p:cNvPr id="97620" name="Rectangle 35"/>
                <p:cNvSpPr>
                  <a:spLocks noChangeArrowheads="1"/>
                </p:cNvSpPr>
                <p:nvPr/>
              </p:nvSpPr>
              <p:spPr bwMode="auto">
                <a:xfrm>
                  <a:off x="28" y="2360"/>
                  <a:ext cx="572" cy="403"/>
                </a:xfrm>
                <a:prstGeom prst="rect">
                  <a:avLst/>
                </a:prstGeom>
                <a:noFill/>
                <a:ln w="9525">
                  <a:noFill/>
                  <a:miter lim="800000"/>
                  <a:headEnd/>
                  <a:tailEnd/>
                </a:ln>
              </p:spPr>
              <p:txBody>
                <a:bodyPr/>
                <a:lstStyle/>
                <a:p>
                  <a:pPr algn="just"/>
                  <a:r>
                    <a:rPr lang="en-GB" sz="1600" b="1">
                      <a:latin typeface="Arial Narrow" pitchFamily="34" charset="0"/>
                    </a:rPr>
                    <a:t>Vietnam</a:t>
                  </a:r>
                  <a:endParaRPr lang="es-ES" sz="1600" b="1"/>
                </a:p>
                <a:p>
                  <a:pPr algn="just" eaLnBrk="0" hangingPunct="0"/>
                  <a:endParaRPr lang="es-ES" sz="1600" b="1"/>
                </a:p>
              </p:txBody>
            </p:sp>
            <p:sp>
              <p:nvSpPr>
                <p:cNvPr id="97621" name="Rectangle 197"/>
                <p:cNvSpPr>
                  <a:spLocks noChangeArrowheads="1"/>
                </p:cNvSpPr>
                <p:nvPr/>
              </p:nvSpPr>
              <p:spPr bwMode="auto">
                <a:xfrm>
                  <a:off x="0" y="2360"/>
                  <a:ext cx="628" cy="403"/>
                </a:xfrm>
                <a:prstGeom prst="rect">
                  <a:avLst/>
                </a:prstGeom>
                <a:noFill/>
                <a:ln w="7">
                  <a:solidFill>
                    <a:srgbClr val="A0A0A0"/>
                  </a:solidFill>
                  <a:miter lim="800000"/>
                  <a:headEnd/>
                  <a:tailEnd/>
                </a:ln>
              </p:spPr>
              <p:txBody>
                <a:bodyPr/>
                <a:lstStyle/>
                <a:p>
                  <a:endParaRPr lang="es-ES"/>
                </a:p>
              </p:txBody>
            </p:sp>
          </p:grpSp>
          <p:grpSp>
            <p:nvGrpSpPr>
              <p:cNvPr id="97284" name="Group 200"/>
              <p:cNvGrpSpPr>
                <a:grpSpLocks/>
              </p:cNvGrpSpPr>
              <p:nvPr/>
            </p:nvGrpSpPr>
            <p:grpSpPr bwMode="auto">
              <a:xfrm>
                <a:off x="628" y="2360"/>
                <a:ext cx="440" cy="403"/>
                <a:chOff x="628" y="2360"/>
                <a:chExt cx="440" cy="403"/>
              </a:xfrm>
            </p:grpSpPr>
            <p:sp>
              <p:nvSpPr>
                <p:cNvPr id="97618" name="Rectangle 36"/>
                <p:cNvSpPr>
                  <a:spLocks noChangeArrowheads="1"/>
                </p:cNvSpPr>
                <p:nvPr/>
              </p:nvSpPr>
              <p:spPr bwMode="auto">
                <a:xfrm>
                  <a:off x="656" y="2360"/>
                  <a:ext cx="384" cy="403"/>
                </a:xfrm>
                <a:prstGeom prst="rect">
                  <a:avLst/>
                </a:prstGeom>
                <a:noFill/>
                <a:ln w="9525">
                  <a:noFill/>
                  <a:miter lim="800000"/>
                  <a:headEnd/>
                  <a:tailEnd/>
                </a:ln>
              </p:spPr>
              <p:txBody>
                <a:bodyPr/>
                <a:lstStyle/>
                <a:p>
                  <a:pPr algn="r"/>
                  <a:r>
                    <a:rPr lang="es-ES" sz="1600" b="1">
                      <a:latin typeface="Arial Narrow" pitchFamily="34" charset="0"/>
                    </a:rPr>
                    <a:t>49.298</a:t>
                  </a:r>
                  <a:endParaRPr lang="es-ES" sz="1600" b="1"/>
                </a:p>
                <a:p>
                  <a:pPr algn="r" eaLnBrk="0" hangingPunct="0"/>
                  <a:endParaRPr lang="es-ES" sz="1600" b="1"/>
                </a:p>
              </p:txBody>
            </p:sp>
            <p:sp>
              <p:nvSpPr>
                <p:cNvPr id="97619" name="Rectangle 199"/>
                <p:cNvSpPr>
                  <a:spLocks noChangeArrowheads="1"/>
                </p:cNvSpPr>
                <p:nvPr/>
              </p:nvSpPr>
              <p:spPr bwMode="auto">
                <a:xfrm>
                  <a:off x="628" y="2360"/>
                  <a:ext cx="440" cy="403"/>
                </a:xfrm>
                <a:prstGeom prst="rect">
                  <a:avLst/>
                </a:prstGeom>
                <a:noFill/>
                <a:ln w="7">
                  <a:solidFill>
                    <a:srgbClr val="A0A0A0"/>
                  </a:solidFill>
                  <a:miter lim="800000"/>
                  <a:headEnd/>
                  <a:tailEnd/>
                </a:ln>
              </p:spPr>
              <p:txBody>
                <a:bodyPr/>
                <a:lstStyle/>
                <a:p>
                  <a:endParaRPr lang="es-ES"/>
                </a:p>
              </p:txBody>
            </p:sp>
          </p:grpSp>
          <p:grpSp>
            <p:nvGrpSpPr>
              <p:cNvPr id="97286" name="Group 202"/>
              <p:cNvGrpSpPr>
                <a:grpSpLocks/>
              </p:cNvGrpSpPr>
              <p:nvPr/>
            </p:nvGrpSpPr>
            <p:grpSpPr bwMode="auto">
              <a:xfrm>
                <a:off x="1068" y="2360"/>
                <a:ext cx="506" cy="403"/>
                <a:chOff x="1068" y="2360"/>
                <a:chExt cx="506" cy="403"/>
              </a:xfrm>
            </p:grpSpPr>
            <p:sp>
              <p:nvSpPr>
                <p:cNvPr id="97616" name="Rectangle 37"/>
                <p:cNvSpPr>
                  <a:spLocks noChangeArrowheads="1"/>
                </p:cNvSpPr>
                <p:nvPr/>
              </p:nvSpPr>
              <p:spPr bwMode="auto">
                <a:xfrm>
                  <a:off x="1096" y="2360"/>
                  <a:ext cx="450" cy="403"/>
                </a:xfrm>
                <a:prstGeom prst="rect">
                  <a:avLst/>
                </a:prstGeom>
                <a:noFill/>
                <a:ln w="9525">
                  <a:noFill/>
                  <a:miter lim="800000"/>
                  <a:headEnd/>
                  <a:tailEnd/>
                </a:ln>
              </p:spPr>
              <p:txBody>
                <a:bodyPr/>
                <a:lstStyle/>
                <a:p>
                  <a:pPr algn="r"/>
                  <a:r>
                    <a:rPr lang="es-ES" sz="1600" b="1">
                      <a:latin typeface="Arial Narrow" pitchFamily="34" charset="0"/>
                    </a:rPr>
                    <a:t>54.853</a:t>
                  </a:r>
                  <a:endParaRPr lang="es-ES" sz="1600" b="1"/>
                </a:p>
                <a:p>
                  <a:pPr algn="r" eaLnBrk="0" hangingPunct="0"/>
                  <a:endParaRPr lang="es-ES" sz="1600" b="1"/>
                </a:p>
              </p:txBody>
            </p:sp>
            <p:sp>
              <p:nvSpPr>
                <p:cNvPr id="97617" name="Rectangle 201"/>
                <p:cNvSpPr>
                  <a:spLocks noChangeArrowheads="1"/>
                </p:cNvSpPr>
                <p:nvPr/>
              </p:nvSpPr>
              <p:spPr bwMode="auto">
                <a:xfrm>
                  <a:off x="1068" y="2360"/>
                  <a:ext cx="506" cy="403"/>
                </a:xfrm>
                <a:prstGeom prst="rect">
                  <a:avLst/>
                </a:prstGeom>
                <a:noFill/>
                <a:ln w="7">
                  <a:solidFill>
                    <a:srgbClr val="A0A0A0"/>
                  </a:solidFill>
                  <a:miter lim="800000"/>
                  <a:headEnd/>
                  <a:tailEnd/>
                </a:ln>
              </p:spPr>
              <p:txBody>
                <a:bodyPr/>
                <a:lstStyle/>
                <a:p>
                  <a:endParaRPr lang="es-ES"/>
                </a:p>
              </p:txBody>
            </p:sp>
          </p:grpSp>
          <p:grpSp>
            <p:nvGrpSpPr>
              <p:cNvPr id="97287" name="Group 204"/>
              <p:cNvGrpSpPr>
                <a:grpSpLocks/>
              </p:cNvGrpSpPr>
              <p:nvPr/>
            </p:nvGrpSpPr>
            <p:grpSpPr bwMode="auto">
              <a:xfrm>
                <a:off x="1574" y="2360"/>
                <a:ext cx="506" cy="403"/>
                <a:chOff x="1574" y="2360"/>
                <a:chExt cx="506" cy="403"/>
              </a:xfrm>
            </p:grpSpPr>
            <p:sp>
              <p:nvSpPr>
                <p:cNvPr id="97614" name="Rectangle 38"/>
                <p:cNvSpPr>
                  <a:spLocks noChangeArrowheads="1"/>
                </p:cNvSpPr>
                <p:nvPr/>
              </p:nvSpPr>
              <p:spPr bwMode="auto">
                <a:xfrm>
                  <a:off x="1602" y="2360"/>
                  <a:ext cx="450" cy="403"/>
                </a:xfrm>
                <a:prstGeom prst="rect">
                  <a:avLst/>
                </a:prstGeom>
                <a:noFill/>
                <a:ln w="9525">
                  <a:noFill/>
                  <a:miter lim="800000"/>
                  <a:headEnd/>
                  <a:tailEnd/>
                </a:ln>
              </p:spPr>
              <p:txBody>
                <a:bodyPr/>
                <a:lstStyle/>
                <a:p>
                  <a:pPr algn="r"/>
                  <a:r>
                    <a:rPr lang="es-ES" sz="1600" b="1">
                      <a:latin typeface="Arial Narrow" pitchFamily="34" charset="0"/>
                    </a:rPr>
                    <a:t>57.433</a:t>
                  </a:r>
                  <a:endParaRPr lang="es-ES" sz="1600" b="1"/>
                </a:p>
                <a:p>
                  <a:pPr algn="r" eaLnBrk="0" hangingPunct="0"/>
                  <a:endParaRPr lang="es-ES" sz="1600" b="1"/>
                </a:p>
              </p:txBody>
            </p:sp>
            <p:sp>
              <p:nvSpPr>
                <p:cNvPr id="97615" name="Rectangle 203"/>
                <p:cNvSpPr>
                  <a:spLocks noChangeArrowheads="1"/>
                </p:cNvSpPr>
                <p:nvPr/>
              </p:nvSpPr>
              <p:spPr bwMode="auto">
                <a:xfrm>
                  <a:off x="1574" y="2360"/>
                  <a:ext cx="506" cy="403"/>
                </a:xfrm>
                <a:prstGeom prst="rect">
                  <a:avLst/>
                </a:prstGeom>
                <a:noFill/>
                <a:ln w="7">
                  <a:solidFill>
                    <a:srgbClr val="A0A0A0"/>
                  </a:solidFill>
                  <a:miter lim="800000"/>
                  <a:headEnd/>
                  <a:tailEnd/>
                </a:ln>
              </p:spPr>
              <p:txBody>
                <a:bodyPr/>
                <a:lstStyle/>
                <a:p>
                  <a:endParaRPr lang="es-ES"/>
                </a:p>
              </p:txBody>
            </p:sp>
          </p:grpSp>
          <p:grpSp>
            <p:nvGrpSpPr>
              <p:cNvPr id="97288" name="Group 206"/>
              <p:cNvGrpSpPr>
                <a:grpSpLocks/>
              </p:cNvGrpSpPr>
              <p:nvPr/>
            </p:nvGrpSpPr>
            <p:grpSpPr bwMode="auto">
              <a:xfrm>
                <a:off x="2080" y="2360"/>
                <a:ext cx="506" cy="403"/>
                <a:chOff x="2080" y="2360"/>
                <a:chExt cx="506" cy="403"/>
              </a:xfrm>
            </p:grpSpPr>
            <p:sp>
              <p:nvSpPr>
                <p:cNvPr id="97612" name="Rectangle 39"/>
                <p:cNvSpPr>
                  <a:spLocks noChangeArrowheads="1"/>
                </p:cNvSpPr>
                <p:nvPr/>
              </p:nvSpPr>
              <p:spPr bwMode="auto">
                <a:xfrm>
                  <a:off x="2108" y="2360"/>
                  <a:ext cx="450" cy="403"/>
                </a:xfrm>
                <a:prstGeom prst="rect">
                  <a:avLst/>
                </a:prstGeom>
                <a:noFill/>
                <a:ln w="9525">
                  <a:noFill/>
                  <a:miter lim="800000"/>
                  <a:headEnd/>
                  <a:tailEnd/>
                </a:ln>
              </p:spPr>
              <p:txBody>
                <a:bodyPr/>
                <a:lstStyle/>
                <a:p>
                  <a:pPr algn="r"/>
                  <a:r>
                    <a:rPr lang="es-ES" sz="1600" b="1">
                      <a:latin typeface="Arial Narrow" pitchFamily="34" charset="0"/>
                    </a:rPr>
                    <a:t>69.433</a:t>
                  </a:r>
                  <a:endParaRPr lang="es-ES" sz="1600" b="1"/>
                </a:p>
                <a:p>
                  <a:pPr algn="r" eaLnBrk="0" hangingPunct="0"/>
                  <a:endParaRPr lang="es-ES" sz="1600" b="1"/>
                </a:p>
              </p:txBody>
            </p:sp>
            <p:sp>
              <p:nvSpPr>
                <p:cNvPr id="97613" name="Rectangle 205"/>
                <p:cNvSpPr>
                  <a:spLocks noChangeArrowheads="1"/>
                </p:cNvSpPr>
                <p:nvPr/>
              </p:nvSpPr>
              <p:spPr bwMode="auto">
                <a:xfrm>
                  <a:off x="2080" y="2360"/>
                  <a:ext cx="506" cy="403"/>
                </a:xfrm>
                <a:prstGeom prst="rect">
                  <a:avLst/>
                </a:prstGeom>
                <a:noFill/>
                <a:ln w="7">
                  <a:solidFill>
                    <a:srgbClr val="A0A0A0"/>
                  </a:solidFill>
                  <a:miter lim="800000"/>
                  <a:headEnd/>
                  <a:tailEnd/>
                </a:ln>
              </p:spPr>
              <p:txBody>
                <a:bodyPr/>
                <a:lstStyle/>
                <a:p>
                  <a:endParaRPr lang="es-ES"/>
                </a:p>
              </p:txBody>
            </p:sp>
          </p:grpSp>
          <p:grpSp>
            <p:nvGrpSpPr>
              <p:cNvPr id="97289" name="Group 208"/>
              <p:cNvGrpSpPr>
                <a:grpSpLocks/>
              </p:cNvGrpSpPr>
              <p:nvPr/>
            </p:nvGrpSpPr>
            <p:grpSpPr bwMode="auto">
              <a:xfrm>
                <a:off x="2586" y="2360"/>
                <a:ext cx="506" cy="403"/>
                <a:chOff x="2586" y="2360"/>
                <a:chExt cx="506" cy="403"/>
              </a:xfrm>
            </p:grpSpPr>
            <p:sp>
              <p:nvSpPr>
                <p:cNvPr id="97610" name="Rectangle 40"/>
                <p:cNvSpPr>
                  <a:spLocks noChangeArrowheads="1"/>
                </p:cNvSpPr>
                <p:nvPr/>
              </p:nvSpPr>
              <p:spPr bwMode="auto">
                <a:xfrm>
                  <a:off x="2614" y="2360"/>
                  <a:ext cx="450" cy="403"/>
                </a:xfrm>
                <a:prstGeom prst="rect">
                  <a:avLst/>
                </a:prstGeom>
                <a:noFill/>
                <a:ln w="9525">
                  <a:noFill/>
                  <a:miter lim="800000"/>
                  <a:headEnd/>
                  <a:tailEnd/>
                </a:ln>
              </p:spPr>
              <p:txBody>
                <a:bodyPr/>
                <a:lstStyle/>
                <a:p>
                  <a:pPr algn="r"/>
                  <a:r>
                    <a:rPr lang="es-ES" sz="1600" b="1">
                      <a:latin typeface="Arial Narrow" pitchFamily="34" charset="0"/>
                    </a:rPr>
                    <a:t>67.500</a:t>
                  </a:r>
                  <a:endParaRPr lang="es-ES" sz="1600" b="1"/>
                </a:p>
                <a:p>
                  <a:pPr algn="r" eaLnBrk="0" hangingPunct="0"/>
                  <a:endParaRPr lang="es-ES" sz="1600" b="1"/>
                </a:p>
              </p:txBody>
            </p:sp>
            <p:sp>
              <p:nvSpPr>
                <p:cNvPr id="97611" name="Rectangle 207"/>
                <p:cNvSpPr>
                  <a:spLocks noChangeArrowheads="1"/>
                </p:cNvSpPr>
                <p:nvPr/>
              </p:nvSpPr>
              <p:spPr bwMode="auto">
                <a:xfrm>
                  <a:off x="2586" y="2360"/>
                  <a:ext cx="506" cy="403"/>
                </a:xfrm>
                <a:prstGeom prst="rect">
                  <a:avLst/>
                </a:prstGeom>
                <a:noFill/>
                <a:ln w="7">
                  <a:solidFill>
                    <a:srgbClr val="A0A0A0"/>
                  </a:solidFill>
                  <a:miter lim="800000"/>
                  <a:headEnd/>
                  <a:tailEnd/>
                </a:ln>
              </p:spPr>
              <p:txBody>
                <a:bodyPr/>
                <a:lstStyle/>
                <a:p>
                  <a:endParaRPr lang="es-ES"/>
                </a:p>
              </p:txBody>
            </p:sp>
          </p:grpSp>
          <p:grpSp>
            <p:nvGrpSpPr>
              <p:cNvPr id="97290" name="Group 210"/>
              <p:cNvGrpSpPr>
                <a:grpSpLocks/>
              </p:cNvGrpSpPr>
              <p:nvPr/>
            </p:nvGrpSpPr>
            <p:grpSpPr bwMode="auto">
              <a:xfrm>
                <a:off x="0" y="2763"/>
                <a:ext cx="628" cy="518"/>
                <a:chOff x="0" y="2763"/>
                <a:chExt cx="628" cy="518"/>
              </a:xfrm>
            </p:grpSpPr>
            <p:sp>
              <p:nvSpPr>
                <p:cNvPr id="97608" name="Rectangle 41"/>
                <p:cNvSpPr>
                  <a:spLocks noChangeArrowheads="1"/>
                </p:cNvSpPr>
                <p:nvPr/>
              </p:nvSpPr>
              <p:spPr bwMode="auto">
                <a:xfrm>
                  <a:off x="28" y="2763"/>
                  <a:ext cx="572" cy="518"/>
                </a:xfrm>
                <a:prstGeom prst="rect">
                  <a:avLst/>
                </a:prstGeom>
                <a:noFill/>
                <a:ln w="9525">
                  <a:noFill/>
                  <a:miter lim="800000"/>
                  <a:headEnd/>
                  <a:tailEnd/>
                </a:ln>
              </p:spPr>
              <p:txBody>
                <a:bodyPr/>
                <a:lstStyle/>
                <a:p>
                  <a:pPr algn="just"/>
                  <a:r>
                    <a:rPr lang="es-ES" sz="1600" b="1">
                      <a:latin typeface="Arial Narrow" pitchFamily="34" charset="0"/>
                    </a:rPr>
                    <a:t>ECUADOR</a:t>
                  </a:r>
                  <a:endParaRPr lang="es-ES" sz="1600" b="1"/>
                </a:p>
                <a:p>
                  <a:pPr algn="just" eaLnBrk="0" hangingPunct="0"/>
                  <a:endParaRPr lang="es-ES" sz="1600" b="1"/>
                </a:p>
              </p:txBody>
            </p:sp>
            <p:sp>
              <p:nvSpPr>
                <p:cNvPr id="97609" name="Rectangle 209"/>
                <p:cNvSpPr>
                  <a:spLocks noChangeArrowheads="1"/>
                </p:cNvSpPr>
                <p:nvPr/>
              </p:nvSpPr>
              <p:spPr bwMode="auto">
                <a:xfrm>
                  <a:off x="0" y="2763"/>
                  <a:ext cx="628" cy="518"/>
                </a:xfrm>
                <a:prstGeom prst="rect">
                  <a:avLst/>
                </a:prstGeom>
                <a:noFill/>
                <a:ln w="7">
                  <a:solidFill>
                    <a:srgbClr val="A0A0A0"/>
                  </a:solidFill>
                  <a:miter lim="800000"/>
                  <a:headEnd/>
                  <a:tailEnd/>
                </a:ln>
              </p:spPr>
              <p:txBody>
                <a:bodyPr/>
                <a:lstStyle/>
                <a:p>
                  <a:endParaRPr lang="es-ES"/>
                </a:p>
              </p:txBody>
            </p:sp>
          </p:grpSp>
          <p:grpSp>
            <p:nvGrpSpPr>
              <p:cNvPr id="97291" name="Group 212"/>
              <p:cNvGrpSpPr>
                <a:grpSpLocks/>
              </p:cNvGrpSpPr>
              <p:nvPr/>
            </p:nvGrpSpPr>
            <p:grpSpPr bwMode="auto">
              <a:xfrm>
                <a:off x="628" y="2763"/>
                <a:ext cx="440" cy="518"/>
                <a:chOff x="628" y="2763"/>
                <a:chExt cx="440" cy="518"/>
              </a:xfrm>
            </p:grpSpPr>
            <p:sp>
              <p:nvSpPr>
                <p:cNvPr id="97606" name="Rectangle 42"/>
                <p:cNvSpPr>
                  <a:spLocks noChangeArrowheads="1"/>
                </p:cNvSpPr>
                <p:nvPr/>
              </p:nvSpPr>
              <p:spPr bwMode="auto">
                <a:xfrm>
                  <a:off x="656" y="2763"/>
                  <a:ext cx="384" cy="518"/>
                </a:xfrm>
                <a:prstGeom prst="rect">
                  <a:avLst/>
                </a:prstGeom>
                <a:noFill/>
                <a:ln w="9525">
                  <a:noFill/>
                  <a:miter lim="800000"/>
                  <a:headEnd/>
                  <a:tailEnd/>
                </a:ln>
              </p:spPr>
              <p:txBody>
                <a:bodyPr/>
                <a:lstStyle/>
                <a:p>
                  <a:pPr algn="r"/>
                  <a:r>
                    <a:rPr lang="es-ES" sz="1600" b="1">
                      <a:latin typeface="Arial Narrow" pitchFamily="34" charset="0"/>
                    </a:rPr>
                    <a:t>119.439</a:t>
                  </a:r>
                  <a:endParaRPr lang="es-ES" sz="1600" b="1"/>
                </a:p>
                <a:p>
                  <a:pPr algn="r" eaLnBrk="0" hangingPunct="0"/>
                  <a:endParaRPr lang="es-ES" sz="1600" b="1"/>
                </a:p>
              </p:txBody>
            </p:sp>
            <p:sp>
              <p:nvSpPr>
                <p:cNvPr id="97607" name="Rectangle 211"/>
                <p:cNvSpPr>
                  <a:spLocks noChangeArrowheads="1"/>
                </p:cNvSpPr>
                <p:nvPr/>
              </p:nvSpPr>
              <p:spPr bwMode="auto">
                <a:xfrm>
                  <a:off x="628" y="2763"/>
                  <a:ext cx="440" cy="518"/>
                </a:xfrm>
                <a:prstGeom prst="rect">
                  <a:avLst/>
                </a:prstGeom>
                <a:noFill/>
                <a:ln w="7">
                  <a:solidFill>
                    <a:srgbClr val="A0A0A0"/>
                  </a:solidFill>
                  <a:miter lim="800000"/>
                  <a:headEnd/>
                  <a:tailEnd/>
                </a:ln>
              </p:spPr>
              <p:txBody>
                <a:bodyPr/>
                <a:lstStyle/>
                <a:p>
                  <a:endParaRPr lang="es-ES"/>
                </a:p>
              </p:txBody>
            </p:sp>
          </p:grpSp>
          <p:grpSp>
            <p:nvGrpSpPr>
              <p:cNvPr id="97292" name="Group 214"/>
              <p:cNvGrpSpPr>
                <a:grpSpLocks/>
              </p:cNvGrpSpPr>
              <p:nvPr/>
            </p:nvGrpSpPr>
            <p:grpSpPr bwMode="auto">
              <a:xfrm>
                <a:off x="1068" y="2763"/>
                <a:ext cx="506" cy="518"/>
                <a:chOff x="1068" y="2763"/>
                <a:chExt cx="506" cy="518"/>
              </a:xfrm>
            </p:grpSpPr>
            <p:sp>
              <p:nvSpPr>
                <p:cNvPr id="97604" name="Rectangle 43"/>
                <p:cNvSpPr>
                  <a:spLocks noChangeArrowheads="1"/>
                </p:cNvSpPr>
                <p:nvPr/>
              </p:nvSpPr>
              <p:spPr bwMode="auto">
                <a:xfrm>
                  <a:off x="1096" y="2763"/>
                  <a:ext cx="450" cy="518"/>
                </a:xfrm>
                <a:prstGeom prst="rect">
                  <a:avLst/>
                </a:prstGeom>
                <a:noFill/>
                <a:ln w="9525">
                  <a:noFill/>
                  <a:miter lim="800000"/>
                  <a:headEnd/>
                  <a:tailEnd/>
                </a:ln>
              </p:spPr>
              <p:txBody>
                <a:bodyPr/>
                <a:lstStyle/>
                <a:p>
                  <a:pPr algn="r"/>
                  <a:r>
                    <a:rPr lang="es-ES" sz="1600" b="1">
                      <a:latin typeface="Arial Narrow" pitchFamily="34" charset="0"/>
                    </a:rPr>
                    <a:t>129.600</a:t>
                  </a:r>
                  <a:endParaRPr lang="es-ES" sz="1600" b="1"/>
                </a:p>
                <a:p>
                  <a:pPr algn="r" eaLnBrk="0" hangingPunct="0"/>
                  <a:endParaRPr lang="es-ES" sz="1600" b="1"/>
                </a:p>
              </p:txBody>
            </p:sp>
            <p:sp>
              <p:nvSpPr>
                <p:cNvPr id="97605" name="Rectangle 213"/>
                <p:cNvSpPr>
                  <a:spLocks noChangeArrowheads="1"/>
                </p:cNvSpPr>
                <p:nvPr/>
              </p:nvSpPr>
              <p:spPr bwMode="auto">
                <a:xfrm>
                  <a:off x="1068" y="2763"/>
                  <a:ext cx="506" cy="518"/>
                </a:xfrm>
                <a:prstGeom prst="rect">
                  <a:avLst/>
                </a:prstGeom>
                <a:noFill/>
                <a:ln w="7">
                  <a:solidFill>
                    <a:srgbClr val="A0A0A0"/>
                  </a:solidFill>
                  <a:miter lim="800000"/>
                  <a:headEnd/>
                  <a:tailEnd/>
                </a:ln>
              </p:spPr>
              <p:txBody>
                <a:bodyPr/>
                <a:lstStyle/>
                <a:p>
                  <a:endParaRPr lang="es-ES"/>
                </a:p>
              </p:txBody>
            </p:sp>
          </p:grpSp>
          <p:grpSp>
            <p:nvGrpSpPr>
              <p:cNvPr id="97293" name="Group 216"/>
              <p:cNvGrpSpPr>
                <a:grpSpLocks/>
              </p:cNvGrpSpPr>
              <p:nvPr/>
            </p:nvGrpSpPr>
            <p:grpSpPr bwMode="auto">
              <a:xfrm>
                <a:off x="1574" y="2763"/>
                <a:ext cx="506" cy="518"/>
                <a:chOff x="1574" y="2763"/>
                <a:chExt cx="506" cy="518"/>
              </a:xfrm>
            </p:grpSpPr>
            <p:sp>
              <p:nvSpPr>
                <p:cNvPr id="97602" name="Rectangle 44"/>
                <p:cNvSpPr>
                  <a:spLocks noChangeArrowheads="1"/>
                </p:cNvSpPr>
                <p:nvPr/>
              </p:nvSpPr>
              <p:spPr bwMode="auto">
                <a:xfrm>
                  <a:off x="1602" y="2763"/>
                  <a:ext cx="450" cy="518"/>
                </a:xfrm>
                <a:prstGeom prst="rect">
                  <a:avLst/>
                </a:prstGeom>
                <a:noFill/>
                <a:ln w="9525">
                  <a:noFill/>
                  <a:miter lim="800000"/>
                  <a:headEnd/>
                  <a:tailEnd/>
                </a:ln>
              </p:spPr>
              <p:txBody>
                <a:bodyPr/>
                <a:lstStyle/>
                <a:p>
                  <a:pPr algn="r"/>
                  <a:r>
                    <a:rPr lang="es-ES" sz="1600" b="1">
                      <a:latin typeface="Arial Narrow" pitchFamily="34" charset="0"/>
                    </a:rPr>
                    <a:t>107.700</a:t>
                  </a:r>
                  <a:endParaRPr lang="es-ES" sz="1600" b="1"/>
                </a:p>
                <a:p>
                  <a:pPr algn="r" eaLnBrk="0" hangingPunct="0"/>
                  <a:endParaRPr lang="es-ES" sz="1600" b="1"/>
                </a:p>
              </p:txBody>
            </p:sp>
            <p:sp>
              <p:nvSpPr>
                <p:cNvPr id="97603" name="Rectangle 215"/>
                <p:cNvSpPr>
                  <a:spLocks noChangeArrowheads="1"/>
                </p:cNvSpPr>
                <p:nvPr/>
              </p:nvSpPr>
              <p:spPr bwMode="auto">
                <a:xfrm>
                  <a:off x="1574" y="2763"/>
                  <a:ext cx="506" cy="518"/>
                </a:xfrm>
                <a:prstGeom prst="rect">
                  <a:avLst/>
                </a:prstGeom>
                <a:noFill/>
                <a:ln w="7">
                  <a:solidFill>
                    <a:srgbClr val="A0A0A0"/>
                  </a:solidFill>
                  <a:miter lim="800000"/>
                  <a:headEnd/>
                  <a:tailEnd/>
                </a:ln>
              </p:spPr>
              <p:txBody>
                <a:bodyPr/>
                <a:lstStyle/>
                <a:p>
                  <a:endParaRPr lang="es-ES"/>
                </a:p>
              </p:txBody>
            </p:sp>
          </p:grpSp>
          <p:grpSp>
            <p:nvGrpSpPr>
              <p:cNvPr id="97294" name="Group 218"/>
              <p:cNvGrpSpPr>
                <a:grpSpLocks/>
              </p:cNvGrpSpPr>
              <p:nvPr/>
            </p:nvGrpSpPr>
            <p:grpSpPr bwMode="auto">
              <a:xfrm>
                <a:off x="2080" y="2763"/>
                <a:ext cx="506" cy="518"/>
                <a:chOff x="2080" y="2763"/>
                <a:chExt cx="506" cy="518"/>
              </a:xfrm>
            </p:grpSpPr>
            <p:sp>
              <p:nvSpPr>
                <p:cNvPr id="97600" name="Rectangle 45"/>
                <p:cNvSpPr>
                  <a:spLocks noChangeArrowheads="1"/>
                </p:cNvSpPr>
                <p:nvPr/>
              </p:nvSpPr>
              <p:spPr bwMode="auto">
                <a:xfrm>
                  <a:off x="2108" y="2763"/>
                  <a:ext cx="450" cy="518"/>
                </a:xfrm>
                <a:prstGeom prst="rect">
                  <a:avLst/>
                </a:prstGeom>
                <a:noFill/>
                <a:ln w="9525">
                  <a:noFill/>
                  <a:miter lim="800000"/>
                  <a:headEnd/>
                  <a:tailEnd/>
                </a:ln>
              </p:spPr>
              <p:txBody>
                <a:bodyPr/>
                <a:lstStyle/>
                <a:p>
                  <a:pPr algn="r"/>
                  <a:r>
                    <a:rPr lang="es-ES" sz="1600" b="1">
                      <a:latin typeface="Arial Narrow" pitchFamily="34" charset="0"/>
                    </a:rPr>
                    <a:t>50.110</a:t>
                  </a:r>
                  <a:endParaRPr lang="es-ES" sz="1600" b="1"/>
                </a:p>
                <a:p>
                  <a:pPr algn="r" eaLnBrk="0" hangingPunct="0"/>
                  <a:endParaRPr lang="es-ES" sz="1600" b="1"/>
                </a:p>
              </p:txBody>
            </p:sp>
            <p:sp>
              <p:nvSpPr>
                <p:cNvPr id="97601" name="Rectangle 217"/>
                <p:cNvSpPr>
                  <a:spLocks noChangeArrowheads="1"/>
                </p:cNvSpPr>
                <p:nvPr/>
              </p:nvSpPr>
              <p:spPr bwMode="auto">
                <a:xfrm>
                  <a:off x="2080" y="2763"/>
                  <a:ext cx="506" cy="518"/>
                </a:xfrm>
                <a:prstGeom prst="rect">
                  <a:avLst/>
                </a:prstGeom>
                <a:noFill/>
                <a:ln w="7">
                  <a:solidFill>
                    <a:srgbClr val="A0A0A0"/>
                  </a:solidFill>
                  <a:miter lim="800000"/>
                  <a:headEnd/>
                  <a:tailEnd/>
                </a:ln>
              </p:spPr>
              <p:txBody>
                <a:bodyPr/>
                <a:lstStyle/>
                <a:p>
                  <a:endParaRPr lang="es-ES"/>
                </a:p>
              </p:txBody>
            </p:sp>
          </p:grpSp>
          <p:grpSp>
            <p:nvGrpSpPr>
              <p:cNvPr id="97295" name="Group 220"/>
              <p:cNvGrpSpPr>
                <a:grpSpLocks/>
              </p:cNvGrpSpPr>
              <p:nvPr/>
            </p:nvGrpSpPr>
            <p:grpSpPr bwMode="auto">
              <a:xfrm>
                <a:off x="2586" y="2763"/>
                <a:ext cx="506" cy="518"/>
                <a:chOff x="2586" y="2763"/>
                <a:chExt cx="506" cy="518"/>
              </a:xfrm>
            </p:grpSpPr>
            <p:sp>
              <p:nvSpPr>
                <p:cNvPr id="97598" name="Rectangle 46"/>
                <p:cNvSpPr>
                  <a:spLocks noChangeArrowheads="1"/>
                </p:cNvSpPr>
                <p:nvPr/>
              </p:nvSpPr>
              <p:spPr bwMode="auto">
                <a:xfrm>
                  <a:off x="2614" y="2763"/>
                  <a:ext cx="450" cy="518"/>
                </a:xfrm>
                <a:prstGeom prst="rect">
                  <a:avLst/>
                </a:prstGeom>
                <a:noFill/>
                <a:ln w="9525">
                  <a:noFill/>
                  <a:miter lim="800000"/>
                  <a:headEnd/>
                  <a:tailEnd/>
                </a:ln>
              </p:spPr>
              <p:txBody>
                <a:bodyPr/>
                <a:lstStyle/>
                <a:p>
                  <a:pPr algn="r"/>
                  <a:r>
                    <a:rPr lang="es-ES" sz="1600" b="1">
                      <a:latin typeface="Arial Narrow" pitchFamily="34" charset="0"/>
                    </a:rPr>
                    <a:t>60.000</a:t>
                  </a:r>
                  <a:endParaRPr lang="es-ES" sz="1600" b="1"/>
                </a:p>
                <a:p>
                  <a:pPr algn="r" eaLnBrk="0" hangingPunct="0"/>
                  <a:endParaRPr lang="es-ES" sz="1600" b="1"/>
                </a:p>
              </p:txBody>
            </p:sp>
            <p:sp>
              <p:nvSpPr>
                <p:cNvPr id="97599" name="Rectangle 219"/>
                <p:cNvSpPr>
                  <a:spLocks noChangeArrowheads="1"/>
                </p:cNvSpPr>
                <p:nvPr/>
              </p:nvSpPr>
              <p:spPr bwMode="auto">
                <a:xfrm>
                  <a:off x="2586" y="2763"/>
                  <a:ext cx="506" cy="518"/>
                </a:xfrm>
                <a:prstGeom prst="rect">
                  <a:avLst/>
                </a:prstGeom>
                <a:noFill/>
                <a:ln w="7">
                  <a:solidFill>
                    <a:srgbClr val="A0A0A0"/>
                  </a:solidFill>
                  <a:miter lim="800000"/>
                  <a:headEnd/>
                  <a:tailEnd/>
                </a:ln>
              </p:spPr>
              <p:txBody>
                <a:bodyPr/>
                <a:lstStyle/>
                <a:p>
                  <a:endParaRPr lang="es-ES"/>
                </a:p>
              </p:txBody>
            </p:sp>
          </p:grpSp>
          <p:grpSp>
            <p:nvGrpSpPr>
              <p:cNvPr id="97296" name="Group 222"/>
              <p:cNvGrpSpPr>
                <a:grpSpLocks/>
              </p:cNvGrpSpPr>
              <p:nvPr/>
            </p:nvGrpSpPr>
            <p:grpSpPr bwMode="auto">
              <a:xfrm>
                <a:off x="0" y="3281"/>
                <a:ext cx="628" cy="403"/>
                <a:chOff x="0" y="3281"/>
                <a:chExt cx="628" cy="403"/>
              </a:xfrm>
            </p:grpSpPr>
            <p:sp>
              <p:nvSpPr>
                <p:cNvPr id="97596" name="Rectangle 47"/>
                <p:cNvSpPr>
                  <a:spLocks noChangeArrowheads="1"/>
                </p:cNvSpPr>
                <p:nvPr/>
              </p:nvSpPr>
              <p:spPr bwMode="auto">
                <a:xfrm>
                  <a:off x="28" y="3281"/>
                  <a:ext cx="572" cy="403"/>
                </a:xfrm>
                <a:prstGeom prst="rect">
                  <a:avLst/>
                </a:prstGeom>
                <a:noFill/>
                <a:ln w="9525">
                  <a:noFill/>
                  <a:miter lim="800000"/>
                  <a:headEnd/>
                  <a:tailEnd/>
                </a:ln>
              </p:spPr>
              <p:txBody>
                <a:bodyPr/>
                <a:lstStyle/>
                <a:p>
                  <a:pPr algn="just"/>
                  <a:r>
                    <a:rPr lang="es-ES" sz="1600" b="1">
                      <a:latin typeface="Arial Narrow" pitchFamily="34" charset="0"/>
                    </a:rPr>
                    <a:t>Bangladesh</a:t>
                  </a:r>
                  <a:endParaRPr lang="es-ES" sz="1600" b="1"/>
                </a:p>
                <a:p>
                  <a:pPr algn="just" eaLnBrk="0" hangingPunct="0"/>
                  <a:endParaRPr lang="es-ES" sz="1600" b="1"/>
                </a:p>
              </p:txBody>
            </p:sp>
            <p:sp>
              <p:nvSpPr>
                <p:cNvPr id="97597" name="Rectangle 221"/>
                <p:cNvSpPr>
                  <a:spLocks noChangeArrowheads="1"/>
                </p:cNvSpPr>
                <p:nvPr/>
              </p:nvSpPr>
              <p:spPr bwMode="auto">
                <a:xfrm>
                  <a:off x="0" y="3281"/>
                  <a:ext cx="628" cy="403"/>
                </a:xfrm>
                <a:prstGeom prst="rect">
                  <a:avLst/>
                </a:prstGeom>
                <a:noFill/>
                <a:ln w="7">
                  <a:solidFill>
                    <a:srgbClr val="A0A0A0"/>
                  </a:solidFill>
                  <a:miter lim="800000"/>
                  <a:headEnd/>
                  <a:tailEnd/>
                </a:ln>
              </p:spPr>
              <p:txBody>
                <a:bodyPr/>
                <a:lstStyle/>
                <a:p>
                  <a:endParaRPr lang="es-ES"/>
                </a:p>
              </p:txBody>
            </p:sp>
          </p:grpSp>
          <p:grpSp>
            <p:nvGrpSpPr>
              <p:cNvPr id="97297" name="Group 224"/>
              <p:cNvGrpSpPr>
                <a:grpSpLocks/>
              </p:cNvGrpSpPr>
              <p:nvPr/>
            </p:nvGrpSpPr>
            <p:grpSpPr bwMode="auto">
              <a:xfrm>
                <a:off x="628" y="3281"/>
                <a:ext cx="440" cy="403"/>
                <a:chOff x="628" y="3281"/>
                <a:chExt cx="440" cy="403"/>
              </a:xfrm>
            </p:grpSpPr>
            <p:sp>
              <p:nvSpPr>
                <p:cNvPr id="97594" name="Rectangle 48"/>
                <p:cNvSpPr>
                  <a:spLocks noChangeArrowheads="1"/>
                </p:cNvSpPr>
                <p:nvPr/>
              </p:nvSpPr>
              <p:spPr bwMode="auto">
                <a:xfrm>
                  <a:off x="656" y="3281"/>
                  <a:ext cx="384" cy="403"/>
                </a:xfrm>
                <a:prstGeom prst="rect">
                  <a:avLst/>
                </a:prstGeom>
                <a:noFill/>
                <a:ln w="9525">
                  <a:noFill/>
                  <a:miter lim="800000"/>
                  <a:headEnd/>
                  <a:tailEnd/>
                </a:ln>
              </p:spPr>
              <p:txBody>
                <a:bodyPr/>
                <a:lstStyle/>
                <a:p>
                  <a:pPr algn="r"/>
                  <a:r>
                    <a:rPr lang="es-ES" sz="1600" b="1">
                      <a:latin typeface="Arial Narrow" pitchFamily="34" charset="0"/>
                    </a:rPr>
                    <a:t>56.480</a:t>
                  </a:r>
                  <a:endParaRPr lang="es-ES" sz="1600" b="1"/>
                </a:p>
                <a:p>
                  <a:pPr algn="r" eaLnBrk="0" hangingPunct="0"/>
                  <a:endParaRPr lang="es-ES" sz="1600" b="1"/>
                </a:p>
              </p:txBody>
            </p:sp>
            <p:sp>
              <p:nvSpPr>
                <p:cNvPr id="97595" name="Rectangle 223"/>
                <p:cNvSpPr>
                  <a:spLocks noChangeArrowheads="1"/>
                </p:cNvSpPr>
                <p:nvPr/>
              </p:nvSpPr>
              <p:spPr bwMode="auto">
                <a:xfrm>
                  <a:off x="628" y="3281"/>
                  <a:ext cx="440" cy="403"/>
                </a:xfrm>
                <a:prstGeom prst="rect">
                  <a:avLst/>
                </a:prstGeom>
                <a:noFill/>
                <a:ln w="7">
                  <a:solidFill>
                    <a:srgbClr val="A0A0A0"/>
                  </a:solidFill>
                  <a:miter lim="800000"/>
                  <a:headEnd/>
                  <a:tailEnd/>
                </a:ln>
              </p:spPr>
              <p:txBody>
                <a:bodyPr/>
                <a:lstStyle/>
                <a:p>
                  <a:endParaRPr lang="es-ES"/>
                </a:p>
              </p:txBody>
            </p:sp>
          </p:grpSp>
          <p:grpSp>
            <p:nvGrpSpPr>
              <p:cNvPr id="97298" name="Group 226"/>
              <p:cNvGrpSpPr>
                <a:grpSpLocks/>
              </p:cNvGrpSpPr>
              <p:nvPr/>
            </p:nvGrpSpPr>
            <p:grpSpPr bwMode="auto">
              <a:xfrm>
                <a:off x="1068" y="3281"/>
                <a:ext cx="506" cy="403"/>
                <a:chOff x="1068" y="3281"/>
                <a:chExt cx="506" cy="403"/>
              </a:xfrm>
            </p:grpSpPr>
            <p:sp>
              <p:nvSpPr>
                <p:cNvPr id="97592" name="Rectangle 49"/>
                <p:cNvSpPr>
                  <a:spLocks noChangeArrowheads="1"/>
                </p:cNvSpPr>
                <p:nvPr/>
              </p:nvSpPr>
              <p:spPr bwMode="auto">
                <a:xfrm>
                  <a:off x="1096" y="3281"/>
                  <a:ext cx="450" cy="403"/>
                </a:xfrm>
                <a:prstGeom prst="rect">
                  <a:avLst/>
                </a:prstGeom>
                <a:noFill/>
                <a:ln w="9525">
                  <a:noFill/>
                  <a:miter lim="800000"/>
                  <a:headEnd/>
                  <a:tailEnd/>
                </a:ln>
              </p:spPr>
              <p:txBody>
                <a:bodyPr/>
                <a:lstStyle/>
                <a:p>
                  <a:pPr algn="r"/>
                  <a:r>
                    <a:rPr lang="es-ES" sz="1600" b="1">
                      <a:latin typeface="Arial Narrow" pitchFamily="34" charset="0"/>
                    </a:rPr>
                    <a:t>66.080</a:t>
                  </a:r>
                  <a:endParaRPr lang="es-ES" sz="1600" b="1"/>
                </a:p>
                <a:p>
                  <a:pPr algn="r" eaLnBrk="0" hangingPunct="0"/>
                  <a:endParaRPr lang="es-ES" sz="1600" b="1"/>
                </a:p>
              </p:txBody>
            </p:sp>
            <p:sp>
              <p:nvSpPr>
                <p:cNvPr id="97593" name="Rectangle 225"/>
                <p:cNvSpPr>
                  <a:spLocks noChangeArrowheads="1"/>
                </p:cNvSpPr>
                <p:nvPr/>
              </p:nvSpPr>
              <p:spPr bwMode="auto">
                <a:xfrm>
                  <a:off x="1068" y="3281"/>
                  <a:ext cx="506" cy="403"/>
                </a:xfrm>
                <a:prstGeom prst="rect">
                  <a:avLst/>
                </a:prstGeom>
                <a:noFill/>
                <a:ln w="7">
                  <a:solidFill>
                    <a:srgbClr val="A0A0A0"/>
                  </a:solidFill>
                  <a:miter lim="800000"/>
                  <a:headEnd/>
                  <a:tailEnd/>
                </a:ln>
              </p:spPr>
              <p:txBody>
                <a:bodyPr/>
                <a:lstStyle/>
                <a:p>
                  <a:endParaRPr lang="es-ES"/>
                </a:p>
              </p:txBody>
            </p:sp>
          </p:grpSp>
          <p:grpSp>
            <p:nvGrpSpPr>
              <p:cNvPr id="97299" name="Group 228"/>
              <p:cNvGrpSpPr>
                <a:grpSpLocks/>
              </p:cNvGrpSpPr>
              <p:nvPr/>
            </p:nvGrpSpPr>
            <p:grpSpPr bwMode="auto">
              <a:xfrm>
                <a:off x="1574" y="3281"/>
                <a:ext cx="506" cy="403"/>
                <a:chOff x="1574" y="3281"/>
                <a:chExt cx="506" cy="403"/>
              </a:xfrm>
            </p:grpSpPr>
            <p:sp>
              <p:nvSpPr>
                <p:cNvPr id="97590" name="Rectangle 50"/>
                <p:cNvSpPr>
                  <a:spLocks noChangeArrowheads="1"/>
                </p:cNvSpPr>
                <p:nvPr/>
              </p:nvSpPr>
              <p:spPr bwMode="auto">
                <a:xfrm>
                  <a:off x="1602" y="3281"/>
                  <a:ext cx="450" cy="403"/>
                </a:xfrm>
                <a:prstGeom prst="rect">
                  <a:avLst/>
                </a:prstGeom>
                <a:noFill/>
                <a:ln w="9525">
                  <a:noFill/>
                  <a:miter lim="800000"/>
                  <a:headEnd/>
                  <a:tailEnd/>
                </a:ln>
              </p:spPr>
              <p:txBody>
                <a:bodyPr/>
                <a:lstStyle/>
                <a:p>
                  <a:pPr algn="r"/>
                  <a:r>
                    <a:rPr lang="es-ES" sz="1600" b="1">
                      <a:latin typeface="Arial Narrow" pitchFamily="34" charset="0"/>
                    </a:rPr>
                    <a:t>81.068</a:t>
                  </a:r>
                  <a:endParaRPr lang="es-ES" sz="1600" b="1"/>
                </a:p>
                <a:p>
                  <a:pPr algn="r" eaLnBrk="0" hangingPunct="0"/>
                  <a:endParaRPr lang="es-ES" sz="1600" b="1"/>
                </a:p>
              </p:txBody>
            </p:sp>
            <p:sp>
              <p:nvSpPr>
                <p:cNvPr id="97591" name="Rectangle 227"/>
                <p:cNvSpPr>
                  <a:spLocks noChangeArrowheads="1"/>
                </p:cNvSpPr>
                <p:nvPr/>
              </p:nvSpPr>
              <p:spPr bwMode="auto">
                <a:xfrm>
                  <a:off x="1574" y="3281"/>
                  <a:ext cx="506" cy="403"/>
                </a:xfrm>
                <a:prstGeom prst="rect">
                  <a:avLst/>
                </a:prstGeom>
                <a:noFill/>
                <a:ln w="7">
                  <a:solidFill>
                    <a:srgbClr val="A0A0A0"/>
                  </a:solidFill>
                  <a:miter lim="800000"/>
                  <a:headEnd/>
                  <a:tailEnd/>
                </a:ln>
              </p:spPr>
              <p:txBody>
                <a:bodyPr/>
                <a:lstStyle/>
                <a:p>
                  <a:endParaRPr lang="es-ES"/>
                </a:p>
              </p:txBody>
            </p:sp>
          </p:grpSp>
          <p:grpSp>
            <p:nvGrpSpPr>
              <p:cNvPr id="97300" name="Group 230"/>
              <p:cNvGrpSpPr>
                <a:grpSpLocks/>
              </p:cNvGrpSpPr>
              <p:nvPr/>
            </p:nvGrpSpPr>
            <p:grpSpPr bwMode="auto">
              <a:xfrm>
                <a:off x="2080" y="3281"/>
                <a:ext cx="506" cy="403"/>
                <a:chOff x="2080" y="3281"/>
                <a:chExt cx="506" cy="403"/>
              </a:xfrm>
            </p:grpSpPr>
            <p:sp>
              <p:nvSpPr>
                <p:cNvPr id="97588" name="Rectangle 51"/>
                <p:cNvSpPr>
                  <a:spLocks noChangeArrowheads="1"/>
                </p:cNvSpPr>
                <p:nvPr/>
              </p:nvSpPr>
              <p:spPr bwMode="auto">
                <a:xfrm>
                  <a:off x="2108" y="3281"/>
                  <a:ext cx="450" cy="403"/>
                </a:xfrm>
                <a:prstGeom prst="rect">
                  <a:avLst/>
                </a:prstGeom>
                <a:noFill/>
                <a:ln w="9525">
                  <a:noFill/>
                  <a:miter lim="800000"/>
                  <a:headEnd/>
                  <a:tailEnd/>
                </a:ln>
              </p:spPr>
              <p:txBody>
                <a:bodyPr/>
                <a:lstStyle/>
                <a:p>
                  <a:pPr algn="r"/>
                  <a:r>
                    <a:rPr lang="es-ES" sz="1600" b="1">
                      <a:latin typeface="Arial Narrow" pitchFamily="34" charset="0"/>
                    </a:rPr>
                    <a:t>58.183</a:t>
                  </a:r>
                  <a:endParaRPr lang="es-ES" sz="1600" b="1"/>
                </a:p>
                <a:p>
                  <a:pPr algn="r" eaLnBrk="0" hangingPunct="0"/>
                  <a:endParaRPr lang="es-ES" sz="1600" b="1"/>
                </a:p>
              </p:txBody>
            </p:sp>
            <p:sp>
              <p:nvSpPr>
                <p:cNvPr id="97589" name="Rectangle 229"/>
                <p:cNvSpPr>
                  <a:spLocks noChangeArrowheads="1"/>
                </p:cNvSpPr>
                <p:nvPr/>
              </p:nvSpPr>
              <p:spPr bwMode="auto">
                <a:xfrm>
                  <a:off x="2080" y="3281"/>
                  <a:ext cx="506" cy="403"/>
                </a:xfrm>
                <a:prstGeom prst="rect">
                  <a:avLst/>
                </a:prstGeom>
                <a:noFill/>
                <a:ln w="7">
                  <a:solidFill>
                    <a:srgbClr val="A0A0A0"/>
                  </a:solidFill>
                  <a:miter lim="800000"/>
                  <a:headEnd/>
                  <a:tailEnd/>
                </a:ln>
              </p:spPr>
              <p:txBody>
                <a:bodyPr/>
                <a:lstStyle/>
                <a:p>
                  <a:endParaRPr lang="es-ES"/>
                </a:p>
              </p:txBody>
            </p:sp>
          </p:grpSp>
          <p:grpSp>
            <p:nvGrpSpPr>
              <p:cNvPr id="97301" name="Group 232"/>
              <p:cNvGrpSpPr>
                <a:grpSpLocks/>
              </p:cNvGrpSpPr>
              <p:nvPr/>
            </p:nvGrpSpPr>
            <p:grpSpPr bwMode="auto">
              <a:xfrm>
                <a:off x="2586" y="3281"/>
                <a:ext cx="506" cy="403"/>
                <a:chOff x="2586" y="3281"/>
                <a:chExt cx="506" cy="403"/>
              </a:xfrm>
            </p:grpSpPr>
            <p:sp>
              <p:nvSpPr>
                <p:cNvPr id="97586" name="Rectangle 52"/>
                <p:cNvSpPr>
                  <a:spLocks noChangeArrowheads="1"/>
                </p:cNvSpPr>
                <p:nvPr/>
              </p:nvSpPr>
              <p:spPr bwMode="auto">
                <a:xfrm>
                  <a:off x="2614" y="3281"/>
                  <a:ext cx="450" cy="403"/>
                </a:xfrm>
                <a:prstGeom prst="rect">
                  <a:avLst/>
                </a:prstGeom>
                <a:noFill/>
                <a:ln w="9525">
                  <a:noFill/>
                  <a:miter lim="800000"/>
                  <a:headEnd/>
                  <a:tailEnd/>
                </a:ln>
              </p:spPr>
              <p:txBody>
                <a:bodyPr/>
                <a:lstStyle/>
                <a:p>
                  <a:pPr algn="r"/>
                  <a:r>
                    <a:rPr lang="es-ES" sz="1600" b="1">
                      <a:latin typeface="Arial Narrow" pitchFamily="34" charset="0"/>
                    </a:rPr>
                    <a:t>60.000</a:t>
                  </a:r>
                  <a:endParaRPr lang="es-ES" sz="1600" b="1"/>
                </a:p>
                <a:p>
                  <a:pPr algn="r" eaLnBrk="0" hangingPunct="0"/>
                  <a:endParaRPr lang="es-ES" sz="1600" b="1"/>
                </a:p>
              </p:txBody>
            </p:sp>
            <p:sp>
              <p:nvSpPr>
                <p:cNvPr id="97587" name="Rectangle 231"/>
                <p:cNvSpPr>
                  <a:spLocks noChangeArrowheads="1"/>
                </p:cNvSpPr>
                <p:nvPr/>
              </p:nvSpPr>
              <p:spPr bwMode="auto">
                <a:xfrm>
                  <a:off x="2586" y="3281"/>
                  <a:ext cx="506" cy="403"/>
                </a:xfrm>
                <a:prstGeom prst="rect">
                  <a:avLst/>
                </a:prstGeom>
                <a:noFill/>
                <a:ln w="7">
                  <a:solidFill>
                    <a:srgbClr val="A0A0A0"/>
                  </a:solidFill>
                  <a:miter lim="800000"/>
                  <a:headEnd/>
                  <a:tailEnd/>
                </a:ln>
              </p:spPr>
              <p:txBody>
                <a:bodyPr/>
                <a:lstStyle/>
                <a:p>
                  <a:endParaRPr lang="es-ES"/>
                </a:p>
              </p:txBody>
            </p:sp>
          </p:grpSp>
          <p:grpSp>
            <p:nvGrpSpPr>
              <p:cNvPr id="97302" name="Group 234"/>
              <p:cNvGrpSpPr>
                <a:grpSpLocks/>
              </p:cNvGrpSpPr>
              <p:nvPr/>
            </p:nvGrpSpPr>
            <p:grpSpPr bwMode="auto">
              <a:xfrm>
                <a:off x="0" y="3684"/>
                <a:ext cx="628" cy="403"/>
                <a:chOff x="0" y="3684"/>
                <a:chExt cx="628" cy="403"/>
              </a:xfrm>
            </p:grpSpPr>
            <p:sp>
              <p:nvSpPr>
                <p:cNvPr id="97584" name="Rectangle 53"/>
                <p:cNvSpPr>
                  <a:spLocks noChangeArrowheads="1"/>
                </p:cNvSpPr>
                <p:nvPr/>
              </p:nvSpPr>
              <p:spPr bwMode="auto">
                <a:xfrm>
                  <a:off x="28" y="3684"/>
                  <a:ext cx="572" cy="403"/>
                </a:xfrm>
                <a:prstGeom prst="rect">
                  <a:avLst/>
                </a:prstGeom>
                <a:noFill/>
                <a:ln w="9525">
                  <a:noFill/>
                  <a:miter lim="800000"/>
                  <a:headEnd/>
                  <a:tailEnd/>
                </a:ln>
              </p:spPr>
              <p:txBody>
                <a:bodyPr/>
                <a:lstStyle/>
                <a:p>
                  <a:pPr algn="just"/>
                  <a:r>
                    <a:rPr lang="es-ES" sz="1600" b="1">
                      <a:latin typeface="Arial Narrow" pitchFamily="34" charset="0"/>
                    </a:rPr>
                    <a:t>MÉXICO</a:t>
                  </a:r>
                  <a:endParaRPr lang="es-ES" sz="1600" b="1"/>
                </a:p>
                <a:p>
                  <a:pPr algn="just" eaLnBrk="0" hangingPunct="0"/>
                  <a:endParaRPr lang="es-ES" sz="1600" b="1"/>
                </a:p>
              </p:txBody>
            </p:sp>
            <p:sp>
              <p:nvSpPr>
                <p:cNvPr id="97585" name="Rectangle 233"/>
                <p:cNvSpPr>
                  <a:spLocks noChangeArrowheads="1"/>
                </p:cNvSpPr>
                <p:nvPr/>
              </p:nvSpPr>
              <p:spPr bwMode="auto">
                <a:xfrm>
                  <a:off x="0" y="3684"/>
                  <a:ext cx="628" cy="403"/>
                </a:xfrm>
                <a:prstGeom prst="rect">
                  <a:avLst/>
                </a:prstGeom>
                <a:noFill/>
                <a:ln w="7">
                  <a:solidFill>
                    <a:srgbClr val="A0A0A0"/>
                  </a:solidFill>
                  <a:miter lim="800000"/>
                  <a:headEnd/>
                  <a:tailEnd/>
                </a:ln>
              </p:spPr>
              <p:txBody>
                <a:bodyPr/>
                <a:lstStyle/>
                <a:p>
                  <a:endParaRPr lang="es-ES"/>
                </a:p>
              </p:txBody>
            </p:sp>
          </p:grpSp>
          <p:grpSp>
            <p:nvGrpSpPr>
              <p:cNvPr id="97303" name="Group 236"/>
              <p:cNvGrpSpPr>
                <a:grpSpLocks/>
              </p:cNvGrpSpPr>
              <p:nvPr/>
            </p:nvGrpSpPr>
            <p:grpSpPr bwMode="auto">
              <a:xfrm>
                <a:off x="628" y="3684"/>
                <a:ext cx="440" cy="403"/>
                <a:chOff x="628" y="3684"/>
                <a:chExt cx="440" cy="403"/>
              </a:xfrm>
            </p:grpSpPr>
            <p:sp>
              <p:nvSpPr>
                <p:cNvPr id="97582" name="Rectangle 54"/>
                <p:cNvSpPr>
                  <a:spLocks noChangeArrowheads="1"/>
                </p:cNvSpPr>
                <p:nvPr/>
              </p:nvSpPr>
              <p:spPr bwMode="auto">
                <a:xfrm>
                  <a:off x="656" y="3684"/>
                  <a:ext cx="384" cy="403"/>
                </a:xfrm>
                <a:prstGeom prst="rect">
                  <a:avLst/>
                </a:prstGeom>
                <a:noFill/>
                <a:ln w="9525">
                  <a:noFill/>
                  <a:miter lim="800000"/>
                  <a:headEnd/>
                  <a:tailEnd/>
                </a:ln>
              </p:spPr>
              <p:txBody>
                <a:bodyPr/>
                <a:lstStyle/>
                <a:p>
                  <a:pPr algn="r"/>
                  <a:r>
                    <a:rPr lang="es-ES" sz="1600" b="1">
                      <a:latin typeface="Arial Narrow" pitchFamily="34" charset="0"/>
                    </a:rPr>
                    <a:t>17.422</a:t>
                  </a:r>
                  <a:endParaRPr lang="es-ES" sz="1600" b="1"/>
                </a:p>
                <a:p>
                  <a:pPr algn="r" eaLnBrk="0" hangingPunct="0"/>
                  <a:endParaRPr lang="es-ES" sz="1600" b="1"/>
                </a:p>
              </p:txBody>
            </p:sp>
            <p:sp>
              <p:nvSpPr>
                <p:cNvPr id="97583" name="Rectangle 235"/>
                <p:cNvSpPr>
                  <a:spLocks noChangeArrowheads="1"/>
                </p:cNvSpPr>
                <p:nvPr/>
              </p:nvSpPr>
              <p:spPr bwMode="auto">
                <a:xfrm>
                  <a:off x="628" y="3684"/>
                  <a:ext cx="440" cy="403"/>
                </a:xfrm>
                <a:prstGeom prst="rect">
                  <a:avLst/>
                </a:prstGeom>
                <a:noFill/>
                <a:ln w="7">
                  <a:solidFill>
                    <a:srgbClr val="A0A0A0"/>
                  </a:solidFill>
                  <a:miter lim="800000"/>
                  <a:headEnd/>
                  <a:tailEnd/>
                </a:ln>
              </p:spPr>
              <p:txBody>
                <a:bodyPr/>
                <a:lstStyle/>
                <a:p>
                  <a:endParaRPr lang="es-ES"/>
                </a:p>
              </p:txBody>
            </p:sp>
          </p:grpSp>
          <p:grpSp>
            <p:nvGrpSpPr>
              <p:cNvPr id="97304" name="Group 238"/>
              <p:cNvGrpSpPr>
                <a:grpSpLocks/>
              </p:cNvGrpSpPr>
              <p:nvPr/>
            </p:nvGrpSpPr>
            <p:grpSpPr bwMode="auto">
              <a:xfrm>
                <a:off x="1068" y="3684"/>
                <a:ext cx="506" cy="403"/>
                <a:chOff x="1068" y="3684"/>
                <a:chExt cx="506" cy="403"/>
              </a:xfrm>
            </p:grpSpPr>
            <p:sp>
              <p:nvSpPr>
                <p:cNvPr id="97580" name="Rectangle 55"/>
                <p:cNvSpPr>
                  <a:spLocks noChangeArrowheads="1"/>
                </p:cNvSpPr>
                <p:nvPr/>
              </p:nvSpPr>
              <p:spPr bwMode="auto">
                <a:xfrm>
                  <a:off x="1096" y="3684"/>
                  <a:ext cx="450" cy="403"/>
                </a:xfrm>
                <a:prstGeom prst="rect">
                  <a:avLst/>
                </a:prstGeom>
                <a:noFill/>
                <a:ln w="9525">
                  <a:noFill/>
                  <a:miter lim="800000"/>
                  <a:headEnd/>
                  <a:tailEnd/>
                </a:ln>
              </p:spPr>
              <p:txBody>
                <a:bodyPr/>
                <a:lstStyle/>
                <a:p>
                  <a:pPr algn="r"/>
                  <a:r>
                    <a:rPr lang="es-ES" sz="1600" b="1">
                      <a:latin typeface="Arial Narrow" pitchFamily="34" charset="0"/>
                    </a:rPr>
                    <a:t>23.749</a:t>
                  </a:r>
                  <a:endParaRPr lang="es-ES" sz="1600" b="1"/>
                </a:p>
                <a:p>
                  <a:pPr algn="r" eaLnBrk="0" hangingPunct="0"/>
                  <a:endParaRPr lang="es-ES" sz="1600" b="1"/>
                </a:p>
              </p:txBody>
            </p:sp>
            <p:sp>
              <p:nvSpPr>
                <p:cNvPr id="97581" name="Rectangle 237"/>
                <p:cNvSpPr>
                  <a:spLocks noChangeArrowheads="1"/>
                </p:cNvSpPr>
                <p:nvPr/>
              </p:nvSpPr>
              <p:spPr bwMode="auto">
                <a:xfrm>
                  <a:off x="1068" y="3684"/>
                  <a:ext cx="506" cy="403"/>
                </a:xfrm>
                <a:prstGeom prst="rect">
                  <a:avLst/>
                </a:prstGeom>
                <a:noFill/>
                <a:ln w="7">
                  <a:solidFill>
                    <a:srgbClr val="A0A0A0"/>
                  </a:solidFill>
                  <a:miter lim="800000"/>
                  <a:headEnd/>
                  <a:tailEnd/>
                </a:ln>
              </p:spPr>
              <p:txBody>
                <a:bodyPr/>
                <a:lstStyle/>
                <a:p>
                  <a:endParaRPr lang="es-ES"/>
                </a:p>
              </p:txBody>
            </p:sp>
          </p:grpSp>
          <p:grpSp>
            <p:nvGrpSpPr>
              <p:cNvPr id="97305" name="Group 240"/>
              <p:cNvGrpSpPr>
                <a:grpSpLocks/>
              </p:cNvGrpSpPr>
              <p:nvPr/>
            </p:nvGrpSpPr>
            <p:grpSpPr bwMode="auto">
              <a:xfrm>
                <a:off x="1574" y="3684"/>
                <a:ext cx="506" cy="403"/>
                <a:chOff x="1574" y="3684"/>
                <a:chExt cx="506" cy="403"/>
              </a:xfrm>
            </p:grpSpPr>
            <p:sp>
              <p:nvSpPr>
                <p:cNvPr id="97578" name="Rectangle 56"/>
                <p:cNvSpPr>
                  <a:spLocks noChangeArrowheads="1"/>
                </p:cNvSpPr>
                <p:nvPr/>
              </p:nvSpPr>
              <p:spPr bwMode="auto">
                <a:xfrm>
                  <a:off x="1602" y="3684"/>
                  <a:ext cx="450" cy="403"/>
                </a:xfrm>
                <a:prstGeom prst="rect">
                  <a:avLst/>
                </a:prstGeom>
                <a:noFill/>
                <a:ln w="9525">
                  <a:noFill/>
                  <a:miter lim="800000"/>
                  <a:headEnd/>
                  <a:tailEnd/>
                </a:ln>
              </p:spPr>
              <p:txBody>
                <a:bodyPr/>
                <a:lstStyle/>
                <a:p>
                  <a:pPr algn="r"/>
                  <a:r>
                    <a:rPr lang="es-ES" sz="1600" b="1">
                      <a:latin typeface="Arial Narrow" pitchFamily="34" charset="0"/>
                    </a:rPr>
                    <a:t>29.120</a:t>
                  </a:r>
                  <a:endParaRPr lang="es-ES" sz="1600" b="1"/>
                </a:p>
                <a:p>
                  <a:pPr algn="r" eaLnBrk="0" hangingPunct="0"/>
                  <a:endParaRPr lang="es-ES" sz="1600" b="1"/>
                </a:p>
              </p:txBody>
            </p:sp>
            <p:sp>
              <p:nvSpPr>
                <p:cNvPr id="97579" name="Rectangle 239"/>
                <p:cNvSpPr>
                  <a:spLocks noChangeArrowheads="1"/>
                </p:cNvSpPr>
                <p:nvPr/>
              </p:nvSpPr>
              <p:spPr bwMode="auto">
                <a:xfrm>
                  <a:off x="1574" y="3684"/>
                  <a:ext cx="506" cy="403"/>
                </a:xfrm>
                <a:prstGeom prst="rect">
                  <a:avLst/>
                </a:prstGeom>
                <a:noFill/>
                <a:ln w="7">
                  <a:solidFill>
                    <a:srgbClr val="A0A0A0"/>
                  </a:solidFill>
                  <a:miter lim="800000"/>
                  <a:headEnd/>
                  <a:tailEnd/>
                </a:ln>
              </p:spPr>
              <p:txBody>
                <a:bodyPr/>
                <a:lstStyle/>
                <a:p>
                  <a:endParaRPr lang="es-ES"/>
                </a:p>
              </p:txBody>
            </p:sp>
          </p:grpSp>
          <p:grpSp>
            <p:nvGrpSpPr>
              <p:cNvPr id="97306" name="Group 242"/>
              <p:cNvGrpSpPr>
                <a:grpSpLocks/>
              </p:cNvGrpSpPr>
              <p:nvPr/>
            </p:nvGrpSpPr>
            <p:grpSpPr bwMode="auto">
              <a:xfrm>
                <a:off x="2080" y="3684"/>
                <a:ext cx="506" cy="403"/>
                <a:chOff x="2080" y="3684"/>
                <a:chExt cx="506" cy="403"/>
              </a:xfrm>
            </p:grpSpPr>
            <p:sp>
              <p:nvSpPr>
                <p:cNvPr id="97576" name="Rectangle 57"/>
                <p:cNvSpPr>
                  <a:spLocks noChangeArrowheads="1"/>
                </p:cNvSpPr>
                <p:nvPr/>
              </p:nvSpPr>
              <p:spPr bwMode="auto">
                <a:xfrm>
                  <a:off x="2108" y="3684"/>
                  <a:ext cx="450" cy="403"/>
                </a:xfrm>
                <a:prstGeom prst="rect">
                  <a:avLst/>
                </a:prstGeom>
                <a:noFill/>
                <a:ln w="9525">
                  <a:noFill/>
                  <a:miter lim="800000"/>
                  <a:headEnd/>
                  <a:tailEnd/>
                </a:ln>
              </p:spPr>
              <p:txBody>
                <a:bodyPr/>
                <a:lstStyle/>
                <a:p>
                  <a:pPr algn="r"/>
                  <a:r>
                    <a:rPr lang="es-ES" sz="1600" b="1">
                      <a:latin typeface="Arial Narrow" pitchFamily="34" charset="0"/>
                    </a:rPr>
                    <a:t>33.480</a:t>
                  </a:r>
                  <a:endParaRPr lang="es-ES" sz="1600" b="1"/>
                </a:p>
                <a:p>
                  <a:pPr algn="r" eaLnBrk="0" hangingPunct="0"/>
                  <a:endParaRPr lang="es-ES" sz="1600" b="1"/>
                </a:p>
              </p:txBody>
            </p:sp>
            <p:sp>
              <p:nvSpPr>
                <p:cNvPr id="97577" name="Rectangle 241"/>
                <p:cNvSpPr>
                  <a:spLocks noChangeArrowheads="1"/>
                </p:cNvSpPr>
                <p:nvPr/>
              </p:nvSpPr>
              <p:spPr bwMode="auto">
                <a:xfrm>
                  <a:off x="2080" y="3684"/>
                  <a:ext cx="506" cy="403"/>
                </a:xfrm>
                <a:prstGeom prst="rect">
                  <a:avLst/>
                </a:prstGeom>
                <a:noFill/>
                <a:ln w="7">
                  <a:solidFill>
                    <a:srgbClr val="A0A0A0"/>
                  </a:solidFill>
                  <a:miter lim="800000"/>
                  <a:headEnd/>
                  <a:tailEnd/>
                </a:ln>
              </p:spPr>
              <p:txBody>
                <a:bodyPr/>
                <a:lstStyle/>
                <a:p>
                  <a:endParaRPr lang="es-ES"/>
                </a:p>
              </p:txBody>
            </p:sp>
          </p:grpSp>
          <p:grpSp>
            <p:nvGrpSpPr>
              <p:cNvPr id="97307" name="Group 244"/>
              <p:cNvGrpSpPr>
                <a:grpSpLocks/>
              </p:cNvGrpSpPr>
              <p:nvPr/>
            </p:nvGrpSpPr>
            <p:grpSpPr bwMode="auto">
              <a:xfrm>
                <a:off x="2586" y="3684"/>
                <a:ext cx="506" cy="403"/>
                <a:chOff x="2586" y="3684"/>
                <a:chExt cx="506" cy="403"/>
              </a:xfrm>
            </p:grpSpPr>
            <p:sp>
              <p:nvSpPr>
                <p:cNvPr id="97574" name="Rectangle 58"/>
                <p:cNvSpPr>
                  <a:spLocks noChangeArrowheads="1"/>
                </p:cNvSpPr>
                <p:nvPr/>
              </p:nvSpPr>
              <p:spPr bwMode="auto">
                <a:xfrm>
                  <a:off x="2614" y="3684"/>
                  <a:ext cx="450" cy="403"/>
                </a:xfrm>
                <a:prstGeom prst="rect">
                  <a:avLst/>
                </a:prstGeom>
                <a:noFill/>
                <a:ln w="9525">
                  <a:noFill/>
                  <a:miter lim="800000"/>
                  <a:headEnd/>
                  <a:tailEnd/>
                </a:ln>
              </p:spPr>
              <p:txBody>
                <a:bodyPr/>
                <a:lstStyle/>
                <a:p>
                  <a:pPr algn="r"/>
                  <a:r>
                    <a:rPr lang="es-ES" sz="1600" b="1">
                      <a:latin typeface="Arial Narrow" pitchFamily="34" charset="0"/>
                    </a:rPr>
                    <a:t>48.014</a:t>
                  </a:r>
                  <a:endParaRPr lang="es-ES" sz="1600" b="1"/>
                </a:p>
                <a:p>
                  <a:pPr algn="r" eaLnBrk="0" hangingPunct="0"/>
                  <a:endParaRPr lang="es-ES" sz="1600" b="1"/>
                </a:p>
              </p:txBody>
            </p:sp>
            <p:sp>
              <p:nvSpPr>
                <p:cNvPr id="97575" name="Rectangle 243"/>
                <p:cNvSpPr>
                  <a:spLocks noChangeArrowheads="1"/>
                </p:cNvSpPr>
                <p:nvPr/>
              </p:nvSpPr>
              <p:spPr bwMode="auto">
                <a:xfrm>
                  <a:off x="2586" y="3684"/>
                  <a:ext cx="506" cy="403"/>
                </a:xfrm>
                <a:prstGeom prst="rect">
                  <a:avLst/>
                </a:prstGeom>
                <a:noFill/>
                <a:ln w="7">
                  <a:solidFill>
                    <a:srgbClr val="A0A0A0"/>
                  </a:solidFill>
                  <a:miter lim="800000"/>
                  <a:headEnd/>
                  <a:tailEnd/>
                </a:ln>
              </p:spPr>
              <p:txBody>
                <a:bodyPr/>
                <a:lstStyle/>
                <a:p>
                  <a:endParaRPr lang="es-ES"/>
                </a:p>
              </p:txBody>
            </p:sp>
          </p:grpSp>
          <p:grpSp>
            <p:nvGrpSpPr>
              <p:cNvPr id="97308" name="Group 246"/>
              <p:cNvGrpSpPr>
                <a:grpSpLocks/>
              </p:cNvGrpSpPr>
              <p:nvPr/>
            </p:nvGrpSpPr>
            <p:grpSpPr bwMode="auto">
              <a:xfrm>
                <a:off x="0" y="4087"/>
                <a:ext cx="628" cy="403"/>
                <a:chOff x="0" y="4087"/>
                <a:chExt cx="628" cy="403"/>
              </a:xfrm>
            </p:grpSpPr>
            <p:sp>
              <p:nvSpPr>
                <p:cNvPr id="97572" name="Rectangle 59"/>
                <p:cNvSpPr>
                  <a:spLocks noChangeArrowheads="1"/>
                </p:cNvSpPr>
                <p:nvPr/>
              </p:nvSpPr>
              <p:spPr bwMode="auto">
                <a:xfrm>
                  <a:off x="28" y="4087"/>
                  <a:ext cx="572" cy="403"/>
                </a:xfrm>
                <a:prstGeom prst="rect">
                  <a:avLst/>
                </a:prstGeom>
                <a:noFill/>
                <a:ln w="9525">
                  <a:noFill/>
                  <a:miter lim="800000"/>
                  <a:headEnd/>
                  <a:tailEnd/>
                </a:ln>
              </p:spPr>
              <p:txBody>
                <a:bodyPr/>
                <a:lstStyle/>
                <a:p>
                  <a:pPr algn="just"/>
                  <a:r>
                    <a:rPr lang="es-ES" sz="1600" b="1">
                      <a:latin typeface="Arial Narrow" pitchFamily="34" charset="0"/>
                    </a:rPr>
                    <a:t>Filipinas</a:t>
                  </a:r>
                  <a:endParaRPr lang="es-ES" sz="1600" b="1"/>
                </a:p>
                <a:p>
                  <a:pPr algn="just" eaLnBrk="0" hangingPunct="0"/>
                  <a:endParaRPr lang="es-ES" sz="1600" b="1"/>
                </a:p>
              </p:txBody>
            </p:sp>
            <p:sp>
              <p:nvSpPr>
                <p:cNvPr id="97573" name="Rectangle 245"/>
                <p:cNvSpPr>
                  <a:spLocks noChangeArrowheads="1"/>
                </p:cNvSpPr>
                <p:nvPr/>
              </p:nvSpPr>
              <p:spPr bwMode="auto">
                <a:xfrm>
                  <a:off x="0" y="4087"/>
                  <a:ext cx="628" cy="403"/>
                </a:xfrm>
                <a:prstGeom prst="rect">
                  <a:avLst/>
                </a:prstGeom>
                <a:noFill/>
                <a:ln w="7">
                  <a:solidFill>
                    <a:srgbClr val="A0A0A0"/>
                  </a:solidFill>
                  <a:miter lim="800000"/>
                  <a:headEnd/>
                  <a:tailEnd/>
                </a:ln>
              </p:spPr>
              <p:txBody>
                <a:bodyPr/>
                <a:lstStyle/>
                <a:p>
                  <a:endParaRPr lang="es-ES"/>
                </a:p>
              </p:txBody>
            </p:sp>
          </p:grpSp>
          <p:grpSp>
            <p:nvGrpSpPr>
              <p:cNvPr id="97309" name="Group 248"/>
              <p:cNvGrpSpPr>
                <a:grpSpLocks/>
              </p:cNvGrpSpPr>
              <p:nvPr/>
            </p:nvGrpSpPr>
            <p:grpSpPr bwMode="auto">
              <a:xfrm>
                <a:off x="628" y="4087"/>
                <a:ext cx="440" cy="403"/>
                <a:chOff x="628" y="4087"/>
                <a:chExt cx="440" cy="403"/>
              </a:xfrm>
            </p:grpSpPr>
            <p:sp>
              <p:nvSpPr>
                <p:cNvPr id="97570" name="Rectangle 60"/>
                <p:cNvSpPr>
                  <a:spLocks noChangeArrowheads="1"/>
                </p:cNvSpPr>
                <p:nvPr/>
              </p:nvSpPr>
              <p:spPr bwMode="auto">
                <a:xfrm>
                  <a:off x="656" y="4087"/>
                  <a:ext cx="384" cy="403"/>
                </a:xfrm>
                <a:prstGeom prst="rect">
                  <a:avLst/>
                </a:prstGeom>
                <a:noFill/>
                <a:ln w="9525">
                  <a:noFill/>
                  <a:miter lim="800000"/>
                  <a:headEnd/>
                  <a:tailEnd/>
                </a:ln>
              </p:spPr>
              <p:txBody>
                <a:bodyPr/>
                <a:lstStyle/>
                <a:p>
                  <a:pPr algn="r"/>
                  <a:r>
                    <a:rPr lang="es-ES" sz="1600" b="1">
                      <a:latin typeface="Arial Narrow" pitchFamily="34" charset="0"/>
                    </a:rPr>
                    <a:t>41.610</a:t>
                  </a:r>
                  <a:endParaRPr lang="es-ES" sz="1600" b="1"/>
                </a:p>
                <a:p>
                  <a:pPr algn="r" eaLnBrk="0" hangingPunct="0"/>
                  <a:endParaRPr lang="es-ES" sz="1600" b="1"/>
                </a:p>
              </p:txBody>
            </p:sp>
            <p:sp>
              <p:nvSpPr>
                <p:cNvPr id="97571" name="Rectangle 247"/>
                <p:cNvSpPr>
                  <a:spLocks noChangeArrowheads="1"/>
                </p:cNvSpPr>
                <p:nvPr/>
              </p:nvSpPr>
              <p:spPr bwMode="auto">
                <a:xfrm>
                  <a:off x="628" y="4087"/>
                  <a:ext cx="440" cy="403"/>
                </a:xfrm>
                <a:prstGeom prst="rect">
                  <a:avLst/>
                </a:prstGeom>
                <a:noFill/>
                <a:ln w="7">
                  <a:solidFill>
                    <a:srgbClr val="A0A0A0"/>
                  </a:solidFill>
                  <a:miter lim="800000"/>
                  <a:headEnd/>
                  <a:tailEnd/>
                </a:ln>
              </p:spPr>
              <p:txBody>
                <a:bodyPr/>
                <a:lstStyle/>
                <a:p>
                  <a:endParaRPr lang="es-ES"/>
                </a:p>
              </p:txBody>
            </p:sp>
          </p:grpSp>
          <p:grpSp>
            <p:nvGrpSpPr>
              <p:cNvPr id="97310" name="Group 250"/>
              <p:cNvGrpSpPr>
                <a:grpSpLocks/>
              </p:cNvGrpSpPr>
              <p:nvPr/>
            </p:nvGrpSpPr>
            <p:grpSpPr bwMode="auto">
              <a:xfrm>
                <a:off x="1068" y="4087"/>
                <a:ext cx="506" cy="403"/>
                <a:chOff x="1068" y="4087"/>
                <a:chExt cx="506" cy="403"/>
              </a:xfrm>
            </p:grpSpPr>
            <p:sp>
              <p:nvSpPr>
                <p:cNvPr id="97568" name="Rectangle 61"/>
                <p:cNvSpPr>
                  <a:spLocks noChangeArrowheads="1"/>
                </p:cNvSpPr>
                <p:nvPr/>
              </p:nvSpPr>
              <p:spPr bwMode="auto">
                <a:xfrm>
                  <a:off x="1096" y="4087"/>
                  <a:ext cx="450" cy="403"/>
                </a:xfrm>
                <a:prstGeom prst="rect">
                  <a:avLst/>
                </a:prstGeom>
                <a:noFill/>
                <a:ln w="9525">
                  <a:noFill/>
                  <a:miter lim="800000"/>
                  <a:headEnd/>
                  <a:tailEnd/>
                </a:ln>
              </p:spPr>
              <p:txBody>
                <a:bodyPr/>
                <a:lstStyle/>
                <a:p>
                  <a:pPr algn="r"/>
                  <a:r>
                    <a:rPr lang="es-ES" sz="1600" b="1">
                      <a:latin typeface="Arial Narrow" pitchFamily="34" charset="0"/>
                    </a:rPr>
                    <a:t>37.853</a:t>
                  </a:r>
                  <a:endParaRPr lang="es-ES" sz="1600" b="1"/>
                </a:p>
                <a:p>
                  <a:pPr algn="r" eaLnBrk="0" hangingPunct="0"/>
                  <a:endParaRPr lang="es-ES" sz="1600" b="1"/>
                </a:p>
              </p:txBody>
            </p:sp>
            <p:sp>
              <p:nvSpPr>
                <p:cNvPr id="97569" name="Rectangle 249"/>
                <p:cNvSpPr>
                  <a:spLocks noChangeArrowheads="1"/>
                </p:cNvSpPr>
                <p:nvPr/>
              </p:nvSpPr>
              <p:spPr bwMode="auto">
                <a:xfrm>
                  <a:off x="1068" y="4087"/>
                  <a:ext cx="506" cy="403"/>
                </a:xfrm>
                <a:prstGeom prst="rect">
                  <a:avLst/>
                </a:prstGeom>
                <a:noFill/>
                <a:ln w="7">
                  <a:solidFill>
                    <a:srgbClr val="A0A0A0"/>
                  </a:solidFill>
                  <a:miter lim="800000"/>
                  <a:headEnd/>
                  <a:tailEnd/>
                </a:ln>
              </p:spPr>
              <p:txBody>
                <a:bodyPr/>
                <a:lstStyle/>
                <a:p>
                  <a:endParaRPr lang="es-ES"/>
                </a:p>
              </p:txBody>
            </p:sp>
          </p:grpSp>
          <p:grpSp>
            <p:nvGrpSpPr>
              <p:cNvPr id="97311" name="Group 252"/>
              <p:cNvGrpSpPr>
                <a:grpSpLocks/>
              </p:cNvGrpSpPr>
              <p:nvPr/>
            </p:nvGrpSpPr>
            <p:grpSpPr bwMode="auto">
              <a:xfrm>
                <a:off x="1574" y="4087"/>
                <a:ext cx="506" cy="403"/>
                <a:chOff x="1574" y="4087"/>
                <a:chExt cx="506" cy="403"/>
              </a:xfrm>
            </p:grpSpPr>
            <p:sp>
              <p:nvSpPr>
                <p:cNvPr id="97566" name="Rectangle 62"/>
                <p:cNvSpPr>
                  <a:spLocks noChangeArrowheads="1"/>
                </p:cNvSpPr>
                <p:nvPr/>
              </p:nvSpPr>
              <p:spPr bwMode="auto">
                <a:xfrm>
                  <a:off x="1602" y="4087"/>
                  <a:ext cx="450" cy="403"/>
                </a:xfrm>
                <a:prstGeom prst="rect">
                  <a:avLst/>
                </a:prstGeom>
                <a:noFill/>
                <a:ln w="9525">
                  <a:noFill/>
                  <a:miter lim="800000"/>
                  <a:headEnd/>
                  <a:tailEnd/>
                </a:ln>
              </p:spPr>
              <p:txBody>
                <a:bodyPr/>
                <a:lstStyle/>
                <a:p>
                  <a:pPr algn="r"/>
                  <a:r>
                    <a:rPr lang="es-ES" sz="1600" b="1">
                      <a:latin typeface="Arial Narrow" pitchFamily="34" charset="0"/>
                    </a:rPr>
                    <a:t>39.281</a:t>
                  </a:r>
                  <a:endParaRPr lang="es-ES" sz="1600" b="1"/>
                </a:p>
                <a:p>
                  <a:pPr algn="r" eaLnBrk="0" hangingPunct="0"/>
                  <a:endParaRPr lang="es-ES" sz="1600" b="1"/>
                </a:p>
              </p:txBody>
            </p:sp>
            <p:sp>
              <p:nvSpPr>
                <p:cNvPr id="97567" name="Rectangle 251"/>
                <p:cNvSpPr>
                  <a:spLocks noChangeArrowheads="1"/>
                </p:cNvSpPr>
                <p:nvPr/>
              </p:nvSpPr>
              <p:spPr bwMode="auto">
                <a:xfrm>
                  <a:off x="1574" y="4087"/>
                  <a:ext cx="506" cy="403"/>
                </a:xfrm>
                <a:prstGeom prst="rect">
                  <a:avLst/>
                </a:prstGeom>
                <a:noFill/>
                <a:ln w="7">
                  <a:solidFill>
                    <a:srgbClr val="A0A0A0"/>
                  </a:solidFill>
                  <a:miter lim="800000"/>
                  <a:headEnd/>
                  <a:tailEnd/>
                </a:ln>
              </p:spPr>
              <p:txBody>
                <a:bodyPr/>
                <a:lstStyle/>
                <a:p>
                  <a:endParaRPr lang="es-ES"/>
                </a:p>
              </p:txBody>
            </p:sp>
          </p:grpSp>
          <p:grpSp>
            <p:nvGrpSpPr>
              <p:cNvPr id="97408" name="Group 254"/>
              <p:cNvGrpSpPr>
                <a:grpSpLocks/>
              </p:cNvGrpSpPr>
              <p:nvPr/>
            </p:nvGrpSpPr>
            <p:grpSpPr bwMode="auto">
              <a:xfrm>
                <a:off x="2080" y="4087"/>
                <a:ext cx="506" cy="403"/>
                <a:chOff x="2080" y="4087"/>
                <a:chExt cx="506" cy="403"/>
              </a:xfrm>
            </p:grpSpPr>
            <p:sp>
              <p:nvSpPr>
                <p:cNvPr id="97564" name="Rectangle 63"/>
                <p:cNvSpPr>
                  <a:spLocks noChangeArrowheads="1"/>
                </p:cNvSpPr>
                <p:nvPr/>
              </p:nvSpPr>
              <p:spPr bwMode="auto">
                <a:xfrm>
                  <a:off x="2108" y="4087"/>
                  <a:ext cx="450" cy="403"/>
                </a:xfrm>
                <a:prstGeom prst="rect">
                  <a:avLst/>
                </a:prstGeom>
                <a:noFill/>
                <a:ln w="9525">
                  <a:noFill/>
                  <a:miter lim="800000"/>
                  <a:headEnd/>
                  <a:tailEnd/>
                </a:ln>
              </p:spPr>
              <p:txBody>
                <a:bodyPr/>
                <a:lstStyle/>
                <a:p>
                  <a:pPr algn="r"/>
                  <a:r>
                    <a:rPr lang="es-ES" sz="1600" b="1">
                      <a:latin typeface="Arial Narrow" pitchFamily="34" charset="0"/>
                    </a:rPr>
                    <a:t>41.802</a:t>
                  </a:r>
                  <a:endParaRPr lang="es-ES" sz="1600" b="1"/>
                </a:p>
                <a:p>
                  <a:pPr algn="r" eaLnBrk="0" hangingPunct="0"/>
                  <a:endParaRPr lang="es-ES" sz="1600" b="1"/>
                </a:p>
              </p:txBody>
            </p:sp>
            <p:sp>
              <p:nvSpPr>
                <p:cNvPr id="97565" name="Rectangle 253"/>
                <p:cNvSpPr>
                  <a:spLocks noChangeArrowheads="1"/>
                </p:cNvSpPr>
                <p:nvPr/>
              </p:nvSpPr>
              <p:spPr bwMode="auto">
                <a:xfrm>
                  <a:off x="2080" y="4087"/>
                  <a:ext cx="506" cy="403"/>
                </a:xfrm>
                <a:prstGeom prst="rect">
                  <a:avLst/>
                </a:prstGeom>
                <a:noFill/>
                <a:ln w="7">
                  <a:solidFill>
                    <a:srgbClr val="A0A0A0"/>
                  </a:solidFill>
                  <a:miter lim="800000"/>
                  <a:headEnd/>
                  <a:tailEnd/>
                </a:ln>
              </p:spPr>
              <p:txBody>
                <a:bodyPr/>
                <a:lstStyle/>
                <a:p>
                  <a:endParaRPr lang="es-ES"/>
                </a:p>
              </p:txBody>
            </p:sp>
          </p:grpSp>
          <p:grpSp>
            <p:nvGrpSpPr>
              <p:cNvPr id="97409" name="Group 256"/>
              <p:cNvGrpSpPr>
                <a:grpSpLocks/>
              </p:cNvGrpSpPr>
              <p:nvPr/>
            </p:nvGrpSpPr>
            <p:grpSpPr bwMode="auto">
              <a:xfrm>
                <a:off x="2586" y="4087"/>
                <a:ext cx="506" cy="403"/>
                <a:chOff x="2586" y="4087"/>
                <a:chExt cx="506" cy="403"/>
              </a:xfrm>
            </p:grpSpPr>
            <p:sp>
              <p:nvSpPr>
                <p:cNvPr id="97562" name="Rectangle 64"/>
                <p:cNvSpPr>
                  <a:spLocks noChangeArrowheads="1"/>
                </p:cNvSpPr>
                <p:nvPr/>
              </p:nvSpPr>
              <p:spPr bwMode="auto">
                <a:xfrm>
                  <a:off x="2614" y="4087"/>
                  <a:ext cx="450" cy="403"/>
                </a:xfrm>
                <a:prstGeom prst="rect">
                  <a:avLst/>
                </a:prstGeom>
                <a:noFill/>
                <a:ln w="9525">
                  <a:noFill/>
                  <a:miter lim="800000"/>
                  <a:headEnd/>
                  <a:tailEnd/>
                </a:ln>
              </p:spPr>
              <p:txBody>
                <a:bodyPr/>
                <a:lstStyle/>
                <a:p>
                  <a:pPr algn="r"/>
                  <a:r>
                    <a:rPr lang="es-ES" sz="1600" b="1">
                      <a:latin typeface="Arial Narrow" pitchFamily="34" charset="0"/>
                    </a:rPr>
                    <a:t>42.390</a:t>
                  </a:r>
                  <a:endParaRPr lang="es-ES" sz="1600" b="1"/>
                </a:p>
                <a:p>
                  <a:pPr algn="r" eaLnBrk="0" hangingPunct="0"/>
                  <a:endParaRPr lang="es-ES" sz="1600" b="1"/>
                </a:p>
              </p:txBody>
            </p:sp>
            <p:sp>
              <p:nvSpPr>
                <p:cNvPr id="97563" name="Rectangle 255"/>
                <p:cNvSpPr>
                  <a:spLocks noChangeArrowheads="1"/>
                </p:cNvSpPr>
                <p:nvPr/>
              </p:nvSpPr>
              <p:spPr bwMode="auto">
                <a:xfrm>
                  <a:off x="2586" y="4087"/>
                  <a:ext cx="506" cy="403"/>
                </a:xfrm>
                <a:prstGeom prst="rect">
                  <a:avLst/>
                </a:prstGeom>
                <a:noFill/>
                <a:ln w="7">
                  <a:solidFill>
                    <a:srgbClr val="A0A0A0"/>
                  </a:solidFill>
                  <a:miter lim="800000"/>
                  <a:headEnd/>
                  <a:tailEnd/>
                </a:ln>
              </p:spPr>
              <p:txBody>
                <a:bodyPr/>
                <a:lstStyle/>
                <a:p>
                  <a:endParaRPr lang="es-ES"/>
                </a:p>
              </p:txBody>
            </p:sp>
          </p:grpSp>
          <p:grpSp>
            <p:nvGrpSpPr>
              <p:cNvPr id="97410" name="Group 258"/>
              <p:cNvGrpSpPr>
                <a:grpSpLocks/>
              </p:cNvGrpSpPr>
              <p:nvPr/>
            </p:nvGrpSpPr>
            <p:grpSpPr bwMode="auto">
              <a:xfrm>
                <a:off x="0" y="4490"/>
                <a:ext cx="628" cy="403"/>
                <a:chOff x="0" y="4490"/>
                <a:chExt cx="628" cy="403"/>
              </a:xfrm>
            </p:grpSpPr>
            <p:sp>
              <p:nvSpPr>
                <p:cNvPr id="97560" name="Rectangle 65"/>
                <p:cNvSpPr>
                  <a:spLocks noChangeArrowheads="1"/>
                </p:cNvSpPr>
                <p:nvPr/>
              </p:nvSpPr>
              <p:spPr bwMode="auto">
                <a:xfrm>
                  <a:off x="28" y="4490"/>
                  <a:ext cx="572" cy="403"/>
                </a:xfrm>
                <a:prstGeom prst="rect">
                  <a:avLst/>
                </a:prstGeom>
                <a:noFill/>
                <a:ln w="9525">
                  <a:noFill/>
                  <a:miter lim="800000"/>
                  <a:headEnd/>
                  <a:tailEnd/>
                </a:ln>
              </p:spPr>
              <p:txBody>
                <a:bodyPr/>
                <a:lstStyle/>
                <a:p>
                  <a:pPr algn="just"/>
                  <a:r>
                    <a:rPr lang="es-ES" sz="1600" b="1">
                      <a:latin typeface="Arial Narrow" pitchFamily="34" charset="0"/>
                    </a:rPr>
                    <a:t>BRASIL</a:t>
                  </a:r>
                  <a:endParaRPr lang="es-ES" sz="1600" b="1"/>
                </a:p>
                <a:p>
                  <a:pPr algn="just" eaLnBrk="0" hangingPunct="0"/>
                  <a:endParaRPr lang="es-ES" sz="1600" b="1"/>
                </a:p>
              </p:txBody>
            </p:sp>
            <p:sp>
              <p:nvSpPr>
                <p:cNvPr id="97561" name="Rectangle 257"/>
                <p:cNvSpPr>
                  <a:spLocks noChangeArrowheads="1"/>
                </p:cNvSpPr>
                <p:nvPr/>
              </p:nvSpPr>
              <p:spPr bwMode="auto">
                <a:xfrm>
                  <a:off x="0" y="4490"/>
                  <a:ext cx="628" cy="403"/>
                </a:xfrm>
                <a:prstGeom prst="rect">
                  <a:avLst/>
                </a:prstGeom>
                <a:noFill/>
                <a:ln w="7">
                  <a:solidFill>
                    <a:srgbClr val="A0A0A0"/>
                  </a:solidFill>
                  <a:miter lim="800000"/>
                  <a:headEnd/>
                  <a:tailEnd/>
                </a:ln>
              </p:spPr>
              <p:txBody>
                <a:bodyPr/>
                <a:lstStyle/>
                <a:p>
                  <a:endParaRPr lang="es-ES"/>
                </a:p>
              </p:txBody>
            </p:sp>
          </p:grpSp>
          <p:grpSp>
            <p:nvGrpSpPr>
              <p:cNvPr id="97411" name="Group 260"/>
              <p:cNvGrpSpPr>
                <a:grpSpLocks/>
              </p:cNvGrpSpPr>
              <p:nvPr/>
            </p:nvGrpSpPr>
            <p:grpSpPr bwMode="auto">
              <a:xfrm>
                <a:off x="628" y="4490"/>
                <a:ext cx="440" cy="403"/>
                <a:chOff x="628" y="4490"/>
                <a:chExt cx="440" cy="403"/>
              </a:xfrm>
            </p:grpSpPr>
            <p:sp>
              <p:nvSpPr>
                <p:cNvPr id="97558" name="Rectangle 66"/>
                <p:cNvSpPr>
                  <a:spLocks noChangeArrowheads="1"/>
                </p:cNvSpPr>
                <p:nvPr/>
              </p:nvSpPr>
              <p:spPr bwMode="auto">
                <a:xfrm>
                  <a:off x="656" y="4490"/>
                  <a:ext cx="384" cy="403"/>
                </a:xfrm>
                <a:prstGeom prst="rect">
                  <a:avLst/>
                </a:prstGeom>
                <a:noFill/>
                <a:ln w="9525">
                  <a:noFill/>
                  <a:miter lim="800000"/>
                  <a:headEnd/>
                  <a:tailEnd/>
                </a:ln>
              </p:spPr>
              <p:txBody>
                <a:bodyPr/>
                <a:lstStyle/>
                <a:p>
                  <a:pPr algn="r"/>
                  <a:r>
                    <a:rPr lang="es-ES" sz="1600" b="1">
                      <a:latin typeface="Arial Narrow" pitchFamily="34" charset="0"/>
                    </a:rPr>
                    <a:t>3.613</a:t>
                  </a:r>
                  <a:endParaRPr lang="es-ES" sz="1600" b="1"/>
                </a:p>
                <a:p>
                  <a:pPr algn="r" eaLnBrk="0" hangingPunct="0"/>
                  <a:endParaRPr lang="es-ES" sz="1600" b="1"/>
                </a:p>
              </p:txBody>
            </p:sp>
            <p:sp>
              <p:nvSpPr>
                <p:cNvPr id="97559" name="Rectangle 259"/>
                <p:cNvSpPr>
                  <a:spLocks noChangeArrowheads="1"/>
                </p:cNvSpPr>
                <p:nvPr/>
              </p:nvSpPr>
              <p:spPr bwMode="auto">
                <a:xfrm>
                  <a:off x="628" y="4490"/>
                  <a:ext cx="440" cy="403"/>
                </a:xfrm>
                <a:prstGeom prst="rect">
                  <a:avLst/>
                </a:prstGeom>
                <a:noFill/>
                <a:ln w="7">
                  <a:solidFill>
                    <a:srgbClr val="A0A0A0"/>
                  </a:solidFill>
                  <a:miter lim="800000"/>
                  <a:headEnd/>
                  <a:tailEnd/>
                </a:ln>
              </p:spPr>
              <p:txBody>
                <a:bodyPr/>
                <a:lstStyle/>
                <a:p>
                  <a:endParaRPr lang="es-ES"/>
                </a:p>
              </p:txBody>
            </p:sp>
          </p:grpSp>
          <p:grpSp>
            <p:nvGrpSpPr>
              <p:cNvPr id="97412" name="Group 262"/>
              <p:cNvGrpSpPr>
                <a:grpSpLocks/>
              </p:cNvGrpSpPr>
              <p:nvPr/>
            </p:nvGrpSpPr>
            <p:grpSpPr bwMode="auto">
              <a:xfrm>
                <a:off x="1068" y="4490"/>
                <a:ext cx="506" cy="403"/>
                <a:chOff x="1068" y="4490"/>
                <a:chExt cx="506" cy="403"/>
              </a:xfrm>
            </p:grpSpPr>
            <p:sp>
              <p:nvSpPr>
                <p:cNvPr id="97556" name="Rectangle 67"/>
                <p:cNvSpPr>
                  <a:spLocks noChangeArrowheads="1"/>
                </p:cNvSpPr>
                <p:nvPr/>
              </p:nvSpPr>
              <p:spPr bwMode="auto">
                <a:xfrm>
                  <a:off x="1096" y="4490"/>
                  <a:ext cx="450" cy="403"/>
                </a:xfrm>
                <a:prstGeom prst="rect">
                  <a:avLst/>
                </a:prstGeom>
                <a:noFill/>
                <a:ln w="9525">
                  <a:noFill/>
                  <a:miter lim="800000"/>
                  <a:headEnd/>
                  <a:tailEnd/>
                </a:ln>
              </p:spPr>
              <p:txBody>
                <a:bodyPr/>
                <a:lstStyle/>
                <a:p>
                  <a:pPr algn="r"/>
                  <a:r>
                    <a:rPr lang="es-ES" sz="1600" b="1">
                      <a:latin typeface="Arial Narrow" pitchFamily="34" charset="0"/>
                    </a:rPr>
                    <a:t>7.254</a:t>
                  </a:r>
                  <a:endParaRPr lang="es-ES" sz="1600" b="1"/>
                </a:p>
                <a:p>
                  <a:pPr algn="r" eaLnBrk="0" hangingPunct="0"/>
                  <a:endParaRPr lang="es-ES" sz="1600" b="1"/>
                </a:p>
              </p:txBody>
            </p:sp>
            <p:sp>
              <p:nvSpPr>
                <p:cNvPr id="97557" name="Rectangle 261"/>
                <p:cNvSpPr>
                  <a:spLocks noChangeArrowheads="1"/>
                </p:cNvSpPr>
                <p:nvPr/>
              </p:nvSpPr>
              <p:spPr bwMode="auto">
                <a:xfrm>
                  <a:off x="1068" y="4490"/>
                  <a:ext cx="506" cy="403"/>
                </a:xfrm>
                <a:prstGeom prst="rect">
                  <a:avLst/>
                </a:prstGeom>
                <a:noFill/>
                <a:ln w="7">
                  <a:solidFill>
                    <a:srgbClr val="A0A0A0"/>
                  </a:solidFill>
                  <a:miter lim="800000"/>
                  <a:headEnd/>
                  <a:tailEnd/>
                </a:ln>
              </p:spPr>
              <p:txBody>
                <a:bodyPr/>
                <a:lstStyle/>
                <a:p>
                  <a:endParaRPr lang="es-ES"/>
                </a:p>
              </p:txBody>
            </p:sp>
          </p:grpSp>
          <p:grpSp>
            <p:nvGrpSpPr>
              <p:cNvPr id="97413" name="Group 264"/>
              <p:cNvGrpSpPr>
                <a:grpSpLocks/>
              </p:cNvGrpSpPr>
              <p:nvPr/>
            </p:nvGrpSpPr>
            <p:grpSpPr bwMode="auto">
              <a:xfrm>
                <a:off x="1574" y="4490"/>
                <a:ext cx="506" cy="403"/>
                <a:chOff x="1574" y="4490"/>
                <a:chExt cx="506" cy="403"/>
              </a:xfrm>
            </p:grpSpPr>
            <p:sp>
              <p:nvSpPr>
                <p:cNvPr id="97554" name="Rectangle 68"/>
                <p:cNvSpPr>
                  <a:spLocks noChangeArrowheads="1"/>
                </p:cNvSpPr>
                <p:nvPr/>
              </p:nvSpPr>
              <p:spPr bwMode="auto">
                <a:xfrm>
                  <a:off x="1602" y="4490"/>
                  <a:ext cx="450" cy="403"/>
                </a:xfrm>
                <a:prstGeom prst="rect">
                  <a:avLst/>
                </a:prstGeom>
                <a:noFill/>
                <a:ln w="9525">
                  <a:noFill/>
                  <a:miter lim="800000"/>
                  <a:headEnd/>
                  <a:tailEnd/>
                </a:ln>
              </p:spPr>
              <p:txBody>
                <a:bodyPr/>
                <a:lstStyle/>
                <a:p>
                  <a:pPr algn="r"/>
                  <a:r>
                    <a:rPr lang="es-ES" sz="1600" b="1">
                      <a:latin typeface="Arial Narrow" pitchFamily="34" charset="0"/>
                    </a:rPr>
                    <a:t>16.054</a:t>
                  </a:r>
                  <a:endParaRPr lang="es-ES" sz="1600" b="1"/>
                </a:p>
                <a:p>
                  <a:pPr algn="r" eaLnBrk="0" hangingPunct="0"/>
                  <a:endParaRPr lang="es-ES" sz="1600" b="1"/>
                </a:p>
              </p:txBody>
            </p:sp>
            <p:sp>
              <p:nvSpPr>
                <p:cNvPr id="97555" name="Rectangle 263"/>
                <p:cNvSpPr>
                  <a:spLocks noChangeArrowheads="1"/>
                </p:cNvSpPr>
                <p:nvPr/>
              </p:nvSpPr>
              <p:spPr bwMode="auto">
                <a:xfrm>
                  <a:off x="1574" y="4490"/>
                  <a:ext cx="506" cy="403"/>
                </a:xfrm>
                <a:prstGeom prst="rect">
                  <a:avLst/>
                </a:prstGeom>
                <a:noFill/>
                <a:ln w="7">
                  <a:solidFill>
                    <a:srgbClr val="A0A0A0"/>
                  </a:solidFill>
                  <a:miter lim="800000"/>
                  <a:headEnd/>
                  <a:tailEnd/>
                </a:ln>
              </p:spPr>
              <p:txBody>
                <a:bodyPr/>
                <a:lstStyle/>
                <a:p>
                  <a:endParaRPr lang="es-ES"/>
                </a:p>
              </p:txBody>
            </p:sp>
          </p:grpSp>
          <p:grpSp>
            <p:nvGrpSpPr>
              <p:cNvPr id="97414" name="Group 266"/>
              <p:cNvGrpSpPr>
                <a:grpSpLocks/>
              </p:cNvGrpSpPr>
              <p:nvPr/>
            </p:nvGrpSpPr>
            <p:grpSpPr bwMode="auto">
              <a:xfrm>
                <a:off x="2080" y="4490"/>
                <a:ext cx="506" cy="403"/>
                <a:chOff x="2080" y="4490"/>
                <a:chExt cx="506" cy="403"/>
              </a:xfrm>
            </p:grpSpPr>
            <p:sp>
              <p:nvSpPr>
                <p:cNvPr id="97552" name="Rectangle 69"/>
                <p:cNvSpPr>
                  <a:spLocks noChangeArrowheads="1"/>
                </p:cNvSpPr>
                <p:nvPr/>
              </p:nvSpPr>
              <p:spPr bwMode="auto">
                <a:xfrm>
                  <a:off x="2108" y="4490"/>
                  <a:ext cx="450" cy="403"/>
                </a:xfrm>
                <a:prstGeom prst="rect">
                  <a:avLst/>
                </a:prstGeom>
                <a:noFill/>
                <a:ln w="9525">
                  <a:noFill/>
                  <a:miter lim="800000"/>
                  <a:headEnd/>
                  <a:tailEnd/>
                </a:ln>
              </p:spPr>
              <p:txBody>
                <a:bodyPr/>
                <a:lstStyle/>
                <a:p>
                  <a:pPr algn="r"/>
                  <a:r>
                    <a:rPr lang="es-ES" sz="1600" b="1">
                      <a:latin typeface="Arial Narrow" pitchFamily="34" charset="0"/>
                    </a:rPr>
                    <a:t>25.388</a:t>
                  </a:r>
                  <a:endParaRPr lang="es-ES" sz="1600" b="1"/>
                </a:p>
                <a:p>
                  <a:pPr algn="r" eaLnBrk="0" hangingPunct="0"/>
                  <a:endParaRPr lang="es-ES" sz="1600" b="1"/>
                </a:p>
              </p:txBody>
            </p:sp>
            <p:sp>
              <p:nvSpPr>
                <p:cNvPr id="97553" name="Rectangle 265"/>
                <p:cNvSpPr>
                  <a:spLocks noChangeArrowheads="1"/>
                </p:cNvSpPr>
                <p:nvPr/>
              </p:nvSpPr>
              <p:spPr bwMode="auto">
                <a:xfrm>
                  <a:off x="2080" y="4490"/>
                  <a:ext cx="506" cy="403"/>
                </a:xfrm>
                <a:prstGeom prst="rect">
                  <a:avLst/>
                </a:prstGeom>
                <a:noFill/>
                <a:ln w="7">
                  <a:solidFill>
                    <a:srgbClr val="A0A0A0"/>
                  </a:solidFill>
                  <a:miter lim="800000"/>
                  <a:headEnd/>
                  <a:tailEnd/>
                </a:ln>
              </p:spPr>
              <p:txBody>
                <a:bodyPr/>
                <a:lstStyle/>
                <a:p>
                  <a:endParaRPr lang="es-ES"/>
                </a:p>
              </p:txBody>
            </p:sp>
          </p:grpSp>
          <p:grpSp>
            <p:nvGrpSpPr>
              <p:cNvPr id="97415" name="Group 268"/>
              <p:cNvGrpSpPr>
                <a:grpSpLocks/>
              </p:cNvGrpSpPr>
              <p:nvPr/>
            </p:nvGrpSpPr>
            <p:grpSpPr bwMode="auto">
              <a:xfrm>
                <a:off x="2586" y="4490"/>
                <a:ext cx="506" cy="403"/>
                <a:chOff x="2586" y="4490"/>
                <a:chExt cx="506" cy="403"/>
              </a:xfrm>
            </p:grpSpPr>
            <p:sp>
              <p:nvSpPr>
                <p:cNvPr id="97550" name="Rectangle 70"/>
                <p:cNvSpPr>
                  <a:spLocks noChangeArrowheads="1"/>
                </p:cNvSpPr>
                <p:nvPr/>
              </p:nvSpPr>
              <p:spPr bwMode="auto">
                <a:xfrm>
                  <a:off x="2614" y="4490"/>
                  <a:ext cx="450" cy="403"/>
                </a:xfrm>
                <a:prstGeom prst="rect">
                  <a:avLst/>
                </a:prstGeom>
                <a:noFill/>
                <a:ln w="9525">
                  <a:noFill/>
                  <a:miter lim="800000"/>
                  <a:headEnd/>
                  <a:tailEnd/>
                </a:ln>
              </p:spPr>
              <p:txBody>
                <a:bodyPr/>
                <a:lstStyle/>
                <a:p>
                  <a:pPr algn="r"/>
                  <a:r>
                    <a:rPr lang="es-ES" sz="1600" b="1">
                      <a:latin typeface="Arial Narrow" pitchFamily="34" charset="0"/>
                    </a:rPr>
                    <a:t>30.430</a:t>
                  </a:r>
                  <a:endParaRPr lang="es-ES" sz="1600" b="1"/>
                </a:p>
                <a:p>
                  <a:pPr algn="r" eaLnBrk="0" hangingPunct="0"/>
                  <a:endParaRPr lang="es-ES" sz="1600" b="1"/>
                </a:p>
              </p:txBody>
            </p:sp>
            <p:sp>
              <p:nvSpPr>
                <p:cNvPr id="97551" name="Rectangle 267"/>
                <p:cNvSpPr>
                  <a:spLocks noChangeArrowheads="1"/>
                </p:cNvSpPr>
                <p:nvPr/>
              </p:nvSpPr>
              <p:spPr bwMode="auto">
                <a:xfrm>
                  <a:off x="2586" y="4490"/>
                  <a:ext cx="506" cy="403"/>
                </a:xfrm>
                <a:prstGeom prst="rect">
                  <a:avLst/>
                </a:prstGeom>
                <a:noFill/>
                <a:ln w="7">
                  <a:solidFill>
                    <a:srgbClr val="A0A0A0"/>
                  </a:solidFill>
                  <a:miter lim="800000"/>
                  <a:headEnd/>
                  <a:tailEnd/>
                </a:ln>
              </p:spPr>
              <p:txBody>
                <a:bodyPr/>
                <a:lstStyle/>
                <a:p>
                  <a:endParaRPr lang="es-ES"/>
                </a:p>
              </p:txBody>
            </p:sp>
          </p:grpSp>
          <p:grpSp>
            <p:nvGrpSpPr>
              <p:cNvPr id="97416" name="Group 270"/>
              <p:cNvGrpSpPr>
                <a:grpSpLocks/>
              </p:cNvGrpSpPr>
              <p:nvPr/>
            </p:nvGrpSpPr>
            <p:grpSpPr bwMode="auto">
              <a:xfrm>
                <a:off x="0" y="4893"/>
                <a:ext cx="628" cy="403"/>
                <a:chOff x="0" y="4893"/>
                <a:chExt cx="628" cy="403"/>
              </a:xfrm>
            </p:grpSpPr>
            <p:sp>
              <p:nvSpPr>
                <p:cNvPr id="97548" name="Rectangle 71"/>
                <p:cNvSpPr>
                  <a:spLocks noChangeArrowheads="1"/>
                </p:cNvSpPr>
                <p:nvPr/>
              </p:nvSpPr>
              <p:spPr bwMode="auto">
                <a:xfrm>
                  <a:off x="28" y="4893"/>
                  <a:ext cx="572" cy="403"/>
                </a:xfrm>
                <a:prstGeom prst="rect">
                  <a:avLst/>
                </a:prstGeom>
                <a:noFill/>
                <a:ln w="9525">
                  <a:noFill/>
                  <a:miter lim="800000"/>
                  <a:headEnd/>
                  <a:tailEnd/>
                </a:ln>
              </p:spPr>
              <p:txBody>
                <a:bodyPr/>
                <a:lstStyle/>
                <a:p>
                  <a:pPr algn="just"/>
                  <a:r>
                    <a:rPr lang="es-ES" sz="1600" b="1">
                      <a:latin typeface="Arial Narrow" pitchFamily="34" charset="0"/>
                    </a:rPr>
                    <a:t>Malasia</a:t>
                  </a:r>
                  <a:endParaRPr lang="es-ES" sz="1600" b="1"/>
                </a:p>
                <a:p>
                  <a:pPr algn="just" eaLnBrk="0" hangingPunct="0"/>
                  <a:endParaRPr lang="es-ES" sz="1600" b="1"/>
                </a:p>
              </p:txBody>
            </p:sp>
            <p:sp>
              <p:nvSpPr>
                <p:cNvPr id="97549" name="Rectangle 269"/>
                <p:cNvSpPr>
                  <a:spLocks noChangeArrowheads="1"/>
                </p:cNvSpPr>
                <p:nvPr/>
              </p:nvSpPr>
              <p:spPr bwMode="auto">
                <a:xfrm>
                  <a:off x="0" y="4893"/>
                  <a:ext cx="628" cy="403"/>
                </a:xfrm>
                <a:prstGeom prst="rect">
                  <a:avLst/>
                </a:prstGeom>
                <a:noFill/>
                <a:ln w="7">
                  <a:solidFill>
                    <a:srgbClr val="A0A0A0"/>
                  </a:solidFill>
                  <a:miter lim="800000"/>
                  <a:headEnd/>
                  <a:tailEnd/>
                </a:ln>
              </p:spPr>
              <p:txBody>
                <a:bodyPr/>
                <a:lstStyle/>
                <a:p>
                  <a:endParaRPr lang="es-ES"/>
                </a:p>
              </p:txBody>
            </p:sp>
          </p:grpSp>
          <p:grpSp>
            <p:nvGrpSpPr>
              <p:cNvPr id="97417" name="Group 272"/>
              <p:cNvGrpSpPr>
                <a:grpSpLocks/>
              </p:cNvGrpSpPr>
              <p:nvPr/>
            </p:nvGrpSpPr>
            <p:grpSpPr bwMode="auto">
              <a:xfrm>
                <a:off x="628" y="4893"/>
                <a:ext cx="440" cy="403"/>
                <a:chOff x="628" y="4893"/>
                <a:chExt cx="440" cy="403"/>
              </a:xfrm>
            </p:grpSpPr>
            <p:sp>
              <p:nvSpPr>
                <p:cNvPr id="97546" name="Rectangle 72"/>
                <p:cNvSpPr>
                  <a:spLocks noChangeArrowheads="1"/>
                </p:cNvSpPr>
                <p:nvPr/>
              </p:nvSpPr>
              <p:spPr bwMode="auto">
                <a:xfrm>
                  <a:off x="656" y="4893"/>
                  <a:ext cx="384" cy="403"/>
                </a:xfrm>
                <a:prstGeom prst="rect">
                  <a:avLst/>
                </a:prstGeom>
                <a:noFill/>
                <a:ln w="9525">
                  <a:noFill/>
                  <a:miter lim="800000"/>
                  <a:headEnd/>
                  <a:tailEnd/>
                </a:ln>
              </p:spPr>
              <p:txBody>
                <a:bodyPr/>
                <a:lstStyle/>
                <a:p>
                  <a:pPr algn="r"/>
                  <a:r>
                    <a:rPr lang="es-ES" sz="1600" b="1">
                      <a:latin typeface="Arial Narrow" pitchFamily="34" charset="0"/>
                    </a:rPr>
                    <a:t>9.512</a:t>
                  </a:r>
                  <a:endParaRPr lang="es-ES" sz="1600" b="1"/>
                </a:p>
                <a:p>
                  <a:pPr algn="r" eaLnBrk="0" hangingPunct="0"/>
                  <a:endParaRPr lang="es-ES" sz="1600" b="1"/>
                </a:p>
              </p:txBody>
            </p:sp>
            <p:sp>
              <p:nvSpPr>
                <p:cNvPr id="97547" name="Rectangle 271"/>
                <p:cNvSpPr>
                  <a:spLocks noChangeArrowheads="1"/>
                </p:cNvSpPr>
                <p:nvPr/>
              </p:nvSpPr>
              <p:spPr bwMode="auto">
                <a:xfrm>
                  <a:off x="628" y="4893"/>
                  <a:ext cx="440" cy="403"/>
                </a:xfrm>
                <a:prstGeom prst="rect">
                  <a:avLst/>
                </a:prstGeom>
                <a:noFill/>
                <a:ln w="7">
                  <a:solidFill>
                    <a:srgbClr val="A0A0A0"/>
                  </a:solidFill>
                  <a:miter lim="800000"/>
                  <a:headEnd/>
                  <a:tailEnd/>
                </a:ln>
              </p:spPr>
              <p:txBody>
                <a:bodyPr/>
                <a:lstStyle/>
                <a:p>
                  <a:endParaRPr lang="es-ES"/>
                </a:p>
              </p:txBody>
            </p:sp>
          </p:grpSp>
          <p:grpSp>
            <p:nvGrpSpPr>
              <p:cNvPr id="97682" name="Group 274"/>
              <p:cNvGrpSpPr>
                <a:grpSpLocks/>
              </p:cNvGrpSpPr>
              <p:nvPr/>
            </p:nvGrpSpPr>
            <p:grpSpPr bwMode="auto">
              <a:xfrm>
                <a:off x="1068" y="4893"/>
                <a:ext cx="506" cy="403"/>
                <a:chOff x="1068" y="4893"/>
                <a:chExt cx="506" cy="403"/>
              </a:xfrm>
            </p:grpSpPr>
            <p:sp>
              <p:nvSpPr>
                <p:cNvPr id="97544" name="Rectangle 73"/>
                <p:cNvSpPr>
                  <a:spLocks noChangeArrowheads="1"/>
                </p:cNvSpPr>
                <p:nvPr/>
              </p:nvSpPr>
              <p:spPr bwMode="auto">
                <a:xfrm>
                  <a:off x="1096" y="4893"/>
                  <a:ext cx="450" cy="403"/>
                </a:xfrm>
                <a:prstGeom prst="rect">
                  <a:avLst/>
                </a:prstGeom>
                <a:noFill/>
                <a:ln w="9525">
                  <a:noFill/>
                  <a:miter lim="800000"/>
                  <a:headEnd/>
                  <a:tailEnd/>
                </a:ln>
              </p:spPr>
              <p:txBody>
                <a:bodyPr/>
                <a:lstStyle/>
                <a:p>
                  <a:pPr algn="r"/>
                  <a:r>
                    <a:rPr lang="es-ES" sz="1600" b="1">
                      <a:latin typeface="Arial Narrow" pitchFamily="34" charset="0"/>
                    </a:rPr>
                    <a:t>9.835</a:t>
                  </a:r>
                  <a:endParaRPr lang="es-ES" sz="1600" b="1"/>
                </a:p>
                <a:p>
                  <a:pPr algn="r" eaLnBrk="0" hangingPunct="0"/>
                  <a:endParaRPr lang="es-ES" sz="1600" b="1"/>
                </a:p>
              </p:txBody>
            </p:sp>
            <p:sp>
              <p:nvSpPr>
                <p:cNvPr id="97545" name="Rectangle 273"/>
                <p:cNvSpPr>
                  <a:spLocks noChangeArrowheads="1"/>
                </p:cNvSpPr>
                <p:nvPr/>
              </p:nvSpPr>
              <p:spPr bwMode="auto">
                <a:xfrm>
                  <a:off x="1068" y="4893"/>
                  <a:ext cx="506" cy="403"/>
                </a:xfrm>
                <a:prstGeom prst="rect">
                  <a:avLst/>
                </a:prstGeom>
                <a:noFill/>
                <a:ln w="7">
                  <a:solidFill>
                    <a:srgbClr val="A0A0A0"/>
                  </a:solidFill>
                  <a:miter lim="800000"/>
                  <a:headEnd/>
                  <a:tailEnd/>
                </a:ln>
              </p:spPr>
              <p:txBody>
                <a:bodyPr/>
                <a:lstStyle/>
                <a:p>
                  <a:endParaRPr lang="es-ES"/>
                </a:p>
              </p:txBody>
            </p:sp>
          </p:grpSp>
          <p:grpSp>
            <p:nvGrpSpPr>
              <p:cNvPr id="97683" name="Group 276"/>
              <p:cNvGrpSpPr>
                <a:grpSpLocks/>
              </p:cNvGrpSpPr>
              <p:nvPr/>
            </p:nvGrpSpPr>
            <p:grpSpPr bwMode="auto">
              <a:xfrm>
                <a:off x="1574" y="4893"/>
                <a:ext cx="506" cy="403"/>
                <a:chOff x="1574" y="4893"/>
                <a:chExt cx="506" cy="403"/>
              </a:xfrm>
            </p:grpSpPr>
            <p:sp>
              <p:nvSpPr>
                <p:cNvPr id="97542" name="Rectangle 74"/>
                <p:cNvSpPr>
                  <a:spLocks noChangeArrowheads="1"/>
                </p:cNvSpPr>
                <p:nvPr/>
              </p:nvSpPr>
              <p:spPr bwMode="auto">
                <a:xfrm>
                  <a:off x="1602" y="4893"/>
                  <a:ext cx="450" cy="403"/>
                </a:xfrm>
                <a:prstGeom prst="rect">
                  <a:avLst/>
                </a:prstGeom>
                <a:noFill/>
                <a:ln w="9525">
                  <a:noFill/>
                  <a:miter lim="800000"/>
                  <a:headEnd/>
                  <a:tailEnd/>
                </a:ln>
              </p:spPr>
              <p:txBody>
                <a:bodyPr/>
                <a:lstStyle/>
                <a:p>
                  <a:pPr algn="r"/>
                  <a:r>
                    <a:rPr lang="es-ES" sz="1600" b="1">
                      <a:latin typeface="Arial Narrow" pitchFamily="34" charset="0"/>
                    </a:rPr>
                    <a:t>12.187</a:t>
                  </a:r>
                  <a:endParaRPr lang="es-ES" sz="1600" b="1"/>
                </a:p>
                <a:p>
                  <a:pPr algn="r" eaLnBrk="0" hangingPunct="0"/>
                  <a:endParaRPr lang="es-ES" sz="1600" b="1"/>
                </a:p>
              </p:txBody>
            </p:sp>
            <p:sp>
              <p:nvSpPr>
                <p:cNvPr id="97543" name="Rectangle 275"/>
                <p:cNvSpPr>
                  <a:spLocks noChangeArrowheads="1"/>
                </p:cNvSpPr>
                <p:nvPr/>
              </p:nvSpPr>
              <p:spPr bwMode="auto">
                <a:xfrm>
                  <a:off x="1574" y="4893"/>
                  <a:ext cx="506" cy="403"/>
                </a:xfrm>
                <a:prstGeom prst="rect">
                  <a:avLst/>
                </a:prstGeom>
                <a:noFill/>
                <a:ln w="7">
                  <a:solidFill>
                    <a:srgbClr val="A0A0A0"/>
                  </a:solidFill>
                  <a:miter lim="800000"/>
                  <a:headEnd/>
                  <a:tailEnd/>
                </a:ln>
              </p:spPr>
              <p:txBody>
                <a:bodyPr/>
                <a:lstStyle/>
                <a:p>
                  <a:endParaRPr lang="es-ES"/>
                </a:p>
              </p:txBody>
            </p:sp>
          </p:grpSp>
          <p:grpSp>
            <p:nvGrpSpPr>
              <p:cNvPr id="97684" name="Group 278"/>
              <p:cNvGrpSpPr>
                <a:grpSpLocks/>
              </p:cNvGrpSpPr>
              <p:nvPr/>
            </p:nvGrpSpPr>
            <p:grpSpPr bwMode="auto">
              <a:xfrm>
                <a:off x="2080" y="4893"/>
                <a:ext cx="506" cy="403"/>
                <a:chOff x="2080" y="4893"/>
                <a:chExt cx="506" cy="403"/>
              </a:xfrm>
            </p:grpSpPr>
            <p:sp>
              <p:nvSpPr>
                <p:cNvPr id="97540" name="Rectangle 75"/>
                <p:cNvSpPr>
                  <a:spLocks noChangeArrowheads="1"/>
                </p:cNvSpPr>
                <p:nvPr/>
              </p:nvSpPr>
              <p:spPr bwMode="auto">
                <a:xfrm>
                  <a:off x="2108" y="4893"/>
                  <a:ext cx="450" cy="403"/>
                </a:xfrm>
                <a:prstGeom prst="rect">
                  <a:avLst/>
                </a:prstGeom>
                <a:noFill/>
                <a:ln w="9525">
                  <a:noFill/>
                  <a:miter lim="800000"/>
                  <a:headEnd/>
                  <a:tailEnd/>
                </a:ln>
              </p:spPr>
              <p:txBody>
                <a:bodyPr/>
                <a:lstStyle/>
                <a:p>
                  <a:pPr algn="r"/>
                  <a:r>
                    <a:rPr lang="es-ES" sz="1600" b="1">
                      <a:latin typeface="Arial Narrow" pitchFamily="34" charset="0"/>
                    </a:rPr>
                    <a:t>15.894</a:t>
                  </a:r>
                  <a:endParaRPr lang="es-ES" sz="1600" b="1"/>
                </a:p>
                <a:p>
                  <a:pPr algn="r" eaLnBrk="0" hangingPunct="0"/>
                  <a:endParaRPr lang="es-ES" sz="1600" b="1"/>
                </a:p>
              </p:txBody>
            </p:sp>
            <p:sp>
              <p:nvSpPr>
                <p:cNvPr id="97541" name="Rectangle 277"/>
                <p:cNvSpPr>
                  <a:spLocks noChangeArrowheads="1"/>
                </p:cNvSpPr>
                <p:nvPr/>
              </p:nvSpPr>
              <p:spPr bwMode="auto">
                <a:xfrm>
                  <a:off x="2080" y="4893"/>
                  <a:ext cx="506" cy="403"/>
                </a:xfrm>
                <a:prstGeom prst="rect">
                  <a:avLst/>
                </a:prstGeom>
                <a:noFill/>
                <a:ln w="7">
                  <a:solidFill>
                    <a:srgbClr val="A0A0A0"/>
                  </a:solidFill>
                  <a:miter lim="800000"/>
                  <a:headEnd/>
                  <a:tailEnd/>
                </a:ln>
              </p:spPr>
              <p:txBody>
                <a:bodyPr/>
                <a:lstStyle/>
                <a:p>
                  <a:endParaRPr lang="es-ES"/>
                </a:p>
              </p:txBody>
            </p:sp>
          </p:grpSp>
          <p:grpSp>
            <p:nvGrpSpPr>
              <p:cNvPr id="97685" name="Group 280"/>
              <p:cNvGrpSpPr>
                <a:grpSpLocks/>
              </p:cNvGrpSpPr>
              <p:nvPr/>
            </p:nvGrpSpPr>
            <p:grpSpPr bwMode="auto">
              <a:xfrm>
                <a:off x="2586" y="4893"/>
                <a:ext cx="506" cy="403"/>
                <a:chOff x="2586" y="4893"/>
                <a:chExt cx="506" cy="403"/>
              </a:xfrm>
            </p:grpSpPr>
            <p:sp>
              <p:nvSpPr>
                <p:cNvPr id="97538" name="Rectangle 76"/>
                <p:cNvSpPr>
                  <a:spLocks noChangeArrowheads="1"/>
                </p:cNvSpPr>
                <p:nvPr/>
              </p:nvSpPr>
              <p:spPr bwMode="auto">
                <a:xfrm>
                  <a:off x="2614" y="4893"/>
                  <a:ext cx="450" cy="403"/>
                </a:xfrm>
                <a:prstGeom prst="rect">
                  <a:avLst/>
                </a:prstGeom>
                <a:noFill/>
                <a:ln w="9525">
                  <a:noFill/>
                  <a:miter lim="800000"/>
                  <a:headEnd/>
                  <a:tailEnd/>
                </a:ln>
              </p:spPr>
              <p:txBody>
                <a:bodyPr/>
                <a:lstStyle/>
                <a:p>
                  <a:pPr algn="r"/>
                  <a:r>
                    <a:rPr lang="es-ES" sz="1600" b="1">
                      <a:latin typeface="Arial Narrow" pitchFamily="34" charset="0"/>
                    </a:rPr>
                    <a:t>26.990</a:t>
                  </a:r>
                  <a:endParaRPr lang="es-ES" sz="1600" b="1"/>
                </a:p>
                <a:p>
                  <a:pPr algn="r" eaLnBrk="0" hangingPunct="0"/>
                  <a:endParaRPr lang="es-ES" sz="1600" b="1"/>
                </a:p>
              </p:txBody>
            </p:sp>
            <p:sp>
              <p:nvSpPr>
                <p:cNvPr id="97539" name="Rectangle 279"/>
                <p:cNvSpPr>
                  <a:spLocks noChangeArrowheads="1"/>
                </p:cNvSpPr>
                <p:nvPr/>
              </p:nvSpPr>
              <p:spPr bwMode="auto">
                <a:xfrm>
                  <a:off x="2586" y="4893"/>
                  <a:ext cx="506" cy="403"/>
                </a:xfrm>
                <a:prstGeom prst="rect">
                  <a:avLst/>
                </a:prstGeom>
                <a:noFill/>
                <a:ln w="7">
                  <a:solidFill>
                    <a:srgbClr val="A0A0A0"/>
                  </a:solidFill>
                  <a:miter lim="800000"/>
                  <a:headEnd/>
                  <a:tailEnd/>
                </a:ln>
              </p:spPr>
              <p:txBody>
                <a:bodyPr/>
                <a:lstStyle/>
                <a:p>
                  <a:endParaRPr lang="es-ES"/>
                </a:p>
              </p:txBody>
            </p:sp>
          </p:grpSp>
          <p:grpSp>
            <p:nvGrpSpPr>
              <p:cNvPr id="97686" name="Group 282"/>
              <p:cNvGrpSpPr>
                <a:grpSpLocks/>
              </p:cNvGrpSpPr>
              <p:nvPr/>
            </p:nvGrpSpPr>
            <p:grpSpPr bwMode="auto">
              <a:xfrm>
                <a:off x="0" y="5296"/>
                <a:ext cx="628" cy="403"/>
                <a:chOff x="0" y="5296"/>
                <a:chExt cx="628" cy="403"/>
              </a:xfrm>
            </p:grpSpPr>
            <p:sp>
              <p:nvSpPr>
                <p:cNvPr id="97536" name="Rectangle 77"/>
                <p:cNvSpPr>
                  <a:spLocks noChangeArrowheads="1"/>
                </p:cNvSpPr>
                <p:nvPr/>
              </p:nvSpPr>
              <p:spPr bwMode="auto">
                <a:xfrm>
                  <a:off x="28" y="5296"/>
                  <a:ext cx="572" cy="403"/>
                </a:xfrm>
                <a:prstGeom prst="rect">
                  <a:avLst/>
                </a:prstGeom>
                <a:noFill/>
                <a:ln w="9525">
                  <a:noFill/>
                  <a:miter lim="800000"/>
                  <a:headEnd/>
                  <a:tailEnd/>
                </a:ln>
              </p:spPr>
              <p:txBody>
                <a:bodyPr/>
                <a:lstStyle/>
                <a:p>
                  <a:pPr algn="just"/>
                  <a:r>
                    <a:rPr lang="es-ES" sz="1600" b="1">
                      <a:latin typeface="Arial Narrow" pitchFamily="34" charset="0"/>
                    </a:rPr>
                    <a:t>COLOMBIA</a:t>
                  </a:r>
                  <a:endParaRPr lang="es-ES" sz="1600" b="1"/>
                </a:p>
                <a:p>
                  <a:pPr algn="just" eaLnBrk="0" hangingPunct="0"/>
                  <a:endParaRPr lang="es-ES" sz="1600" b="1"/>
                </a:p>
              </p:txBody>
            </p:sp>
            <p:sp>
              <p:nvSpPr>
                <p:cNvPr id="97537" name="Rectangle 281"/>
                <p:cNvSpPr>
                  <a:spLocks noChangeArrowheads="1"/>
                </p:cNvSpPr>
                <p:nvPr/>
              </p:nvSpPr>
              <p:spPr bwMode="auto">
                <a:xfrm>
                  <a:off x="0" y="5296"/>
                  <a:ext cx="628" cy="403"/>
                </a:xfrm>
                <a:prstGeom prst="rect">
                  <a:avLst/>
                </a:prstGeom>
                <a:noFill/>
                <a:ln w="7">
                  <a:solidFill>
                    <a:srgbClr val="A0A0A0"/>
                  </a:solidFill>
                  <a:miter lim="800000"/>
                  <a:headEnd/>
                  <a:tailEnd/>
                </a:ln>
              </p:spPr>
              <p:txBody>
                <a:bodyPr/>
                <a:lstStyle/>
                <a:p>
                  <a:endParaRPr lang="es-ES"/>
                </a:p>
              </p:txBody>
            </p:sp>
          </p:grpSp>
          <p:grpSp>
            <p:nvGrpSpPr>
              <p:cNvPr id="97687" name="Group 284"/>
              <p:cNvGrpSpPr>
                <a:grpSpLocks/>
              </p:cNvGrpSpPr>
              <p:nvPr/>
            </p:nvGrpSpPr>
            <p:grpSpPr bwMode="auto">
              <a:xfrm>
                <a:off x="628" y="5296"/>
                <a:ext cx="440" cy="403"/>
                <a:chOff x="628" y="5296"/>
                <a:chExt cx="440" cy="403"/>
              </a:xfrm>
            </p:grpSpPr>
            <p:sp>
              <p:nvSpPr>
                <p:cNvPr id="97534" name="Rectangle 78"/>
                <p:cNvSpPr>
                  <a:spLocks noChangeArrowheads="1"/>
                </p:cNvSpPr>
                <p:nvPr/>
              </p:nvSpPr>
              <p:spPr bwMode="auto">
                <a:xfrm>
                  <a:off x="656" y="5296"/>
                  <a:ext cx="384" cy="403"/>
                </a:xfrm>
                <a:prstGeom prst="rect">
                  <a:avLst/>
                </a:prstGeom>
                <a:noFill/>
                <a:ln w="9525">
                  <a:noFill/>
                  <a:miter lim="800000"/>
                  <a:headEnd/>
                  <a:tailEnd/>
                </a:ln>
              </p:spPr>
              <p:txBody>
                <a:bodyPr/>
                <a:lstStyle/>
                <a:p>
                  <a:pPr algn="r"/>
                  <a:r>
                    <a:rPr lang="es-ES" sz="1600" b="1">
                      <a:latin typeface="Arial Narrow" pitchFamily="34" charset="0"/>
                    </a:rPr>
                    <a:t>6.907</a:t>
                  </a:r>
                  <a:endParaRPr lang="es-ES" sz="1600" b="1"/>
                </a:p>
                <a:p>
                  <a:pPr algn="r" eaLnBrk="0" hangingPunct="0"/>
                  <a:endParaRPr lang="es-ES" sz="1600" b="1"/>
                </a:p>
              </p:txBody>
            </p:sp>
            <p:sp>
              <p:nvSpPr>
                <p:cNvPr id="97535" name="Rectangle 283"/>
                <p:cNvSpPr>
                  <a:spLocks noChangeArrowheads="1"/>
                </p:cNvSpPr>
                <p:nvPr/>
              </p:nvSpPr>
              <p:spPr bwMode="auto">
                <a:xfrm>
                  <a:off x="628" y="5296"/>
                  <a:ext cx="440" cy="403"/>
                </a:xfrm>
                <a:prstGeom prst="rect">
                  <a:avLst/>
                </a:prstGeom>
                <a:noFill/>
                <a:ln w="7">
                  <a:solidFill>
                    <a:srgbClr val="A0A0A0"/>
                  </a:solidFill>
                  <a:miter lim="800000"/>
                  <a:headEnd/>
                  <a:tailEnd/>
                </a:ln>
              </p:spPr>
              <p:txBody>
                <a:bodyPr/>
                <a:lstStyle/>
                <a:p>
                  <a:endParaRPr lang="es-ES"/>
                </a:p>
              </p:txBody>
            </p:sp>
          </p:grpSp>
          <p:grpSp>
            <p:nvGrpSpPr>
              <p:cNvPr id="97688" name="Group 286"/>
              <p:cNvGrpSpPr>
                <a:grpSpLocks/>
              </p:cNvGrpSpPr>
              <p:nvPr/>
            </p:nvGrpSpPr>
            <p:grpSpPr bwMode="auto">
              <a:xfrm>
                <a:off x="1068" y="5296"/>
                <a:ext cx="506" cy="403"/>
                <a:chOff x="1068" y="5296"/>
                <a:chExt cx="506" cy="403"/>
              </a:xfrm>
            </p:grpSpPr>
            <p:sp>
              <p:nvSpPr>
                <p:cNvPr id="97532" name="Rectangle 79"/>
                <p:cNvSpPr>
                  <a:spLocks noChangeArrowheads="1"/>
                </p:cNvSpPr>
                <p:nvPr/>
              </p:nvSpPr>
              <p:spPr bwMode="auto">
                <a:xfrm>
                  <a:off x="1096" y="5296"/>
                  <a:ext cx="450" cy="403"/>
                </a:xfrm>
                <a:prstGeom prst="rect">
                  <a:avLst/>
                </a:prstGeom>
                <a:noFill/>
                <a:ln w="9525">
                  <a:noFill/>
                  <a:miter lim="800000"/>
                  <a:headEnd/>
                  <a:tailEnd/>
                </a:ln>
              </p:spPr>
              <p:txBody>
                <a:bodyPr/>
                <a:lstStyle/>
                <a:p>
                  <a:pPr algn="r"/>
                  <a:r>
                    <a:rPr lang="es-ES" sz="1600" b="1">
                      <a:latin typeface="Arial Narrow" pitchFamily="34" charset="0"/>
                    </a:rPr>
                    <a:t>7.466</a:t>
                  </a:r>
                  <a:endParaRPr lang="es-ES" sz="1600" b="1"/>
                </a:p>
                <a:p>
                  <a:pPr algn="r" eaLnBrk="0" hangingPunct="0"/>
                  <a:endParaRPr lang="es-ES" sz="1600" b="1"/>
                </a:p>
              </p:txBody>
            </p:sp>
            <p:sp>
              <p:nvSpPr>
                <p:cNvPr id="97533" name="Rectangle 285"/>
                <p:cNvSpPr>
                  <a:spLocks noChangeArrowheads="1"/>
                </p:cNvSpPr>
                <p:nvPr/>
              </p:nvSpPr>
              <p:spPr bwMode="auto">
                <a:xfrm>
                  <a:off x="1068" y="5296"/>
                  <a:ext cx="506" cy="403"/>
                </a:xfrm>
                <a:prstGeom prst="rect">
                  <a:avLst/>
                </a:prstGeom>
                <a:noFill/>
                <a:ln w="7">
                  <a:solidFill>
                    <a:srgbClr val="A0A0A0"/>
                  </a:solidFill>
                  <a:miter lim="800000"/>
                  <a:headEnd/>
                  <a:tailEnd/>
                </a:ln>
              </p:spPr>
              <p:txBody>
                <a:bodyPr/>
                <a:lstStyle/>
                <a:p>
                  <a:endParaRPr lang="es-ES"/>
                </a:p>
              </p:txBody>
            </p:sp>
          </p:grpSp>
          <p:grpSp>
            <p:nvGrpSpPr>
              <p:cNvPr id="97689" name="Group 288"/>
              <p:cNvGrpSpPr>
                <a:grpSpLocks/>
              </p:cNvGrpSpPr>
              <p:nvPr/>
            </p:nvGrpSpPr>
            <p:grpSpPr bwMode="auto">
              <a:xfrm>
                <a:off x="1574" y="5296"/>
                <a:ext cx="506" cy="403"/>
                <a:chOff x="1574" y="5296"/>
                <a:chExt cx="506" cy="403"/>
              </a:xfrm>
            </p:grpSpPr>
            <p:sp>
              <p:nvSpPr>
                <p:cNvPr id="97530" name="Rectangle 80"/>
                <p:cNvSpPr>
                  <a:spLocks noChangeArrowheads="1"/>
                </p:cNvSpPr>
                <p:nvPr/>
              </p:nvSpPr>
              <p:spPr bwMode="auto">
                <a:xfrm>
                  <a:off x="1602" y="5296"/>
                  <a:ext cx="450" cy="403"/>
                </a:xfrm>
                <a:prstGeom prst="rect">
                  <a:avLst/>
                </a:prstGeom>
                <a:noFill/>
                <a:ln w="9525">
                  <a:noFill/>
                  <a:miter lim="800000"/>
                  <a:headEnd/>
                  <a:tailEnd/>
                </a:ln>
              </p:spPr>
              <p:txBody>
                <a:bodyPr/>
                <a:lstStyle/>
                <a:p>
                  <a:pPr algn="r"/>
                  <a:r>
                    <a:rPr lang="es-ES" sz="1600" b="1">
                      <a:latin typeface="Arial Narrow" pitchFamily="34" charset="0"/>
                    </a:rPr>
                    <a:t>9.227</a:t>
                  </a:r>
                  <a:endParaRPr lang="es-ES" sz="1600" b="1"/>
                </a:p>
                <a:p>
                  <a:pPr algn="r" eaLnBrk="0" hangingPunct="0"/>
                  <a:endParaRPr lang="es-ES" sz="1600" b="1"/>
                </a:p>
              </p:txBody>
            </p:sp>
            <p:sp>
              <p:nvSpPr>
                <p:cNvPr id="97531" name="Rectangle 287"/>
                <p:cNvSpPr>
                  <a:spLocks noChangeArrowheads="1"/>
                </p:cNvSpPr>
                <p:nvPr/>
              </p:nvSpPr>
              <p:spPr bwMode="auto">
                <a:xfrm>
                  <a:off x="1574" y="5296"/>
                  <a:ext cx="506" cy="403"/>
                </a:xfrm>
                <a:prstGeom prst="rect">
                  <a:avLst/>
                </a:prstGeom>
                <a:noFill/>
                <a:ln w="7">
                  <a:solidFill>
                    <a:srgbClr val="A0A0A0"/>
                  </a:solidFill>
                  <a:miter lim="800000"/>
                  <a:headEnd/>
                  <a:tailEnd/>
                </a:ln>
              </p:spPr>
              <p:txBody>
                <a:bodyPr/>
                <a:lstStyle/>
                <a:p>
                  <a:endParaRPr lang="es-ES"/>
                </a:p>
              </p:txBody>
            </p:sp>
          </p:grpSp>
          <p:grpSp>
            <p:nvGrpSpPr>
              <p:cNvPr id="97690" name="Group 290"/>
              <p:cNvGrpSpPr>
                <a:grpSpLocks/>
              </p:cNvGrpSpPr>
              <p:nvPr/>
            </p:nvGrpSpPr>
            <p:grpSpPr bwMode="auto">
              <a:xfrm>
                <a:off x="2080" y="5296"/>
                <a:ext cx="506" cy="403"/>
                <a:chOff x="2080" y="5296"/>
                <a:chExt cx="506" cy="403"/>
              </a:xfrm>
            </p:grpSpPr>
            <p:sp>
              <p:nvSpPr>
                <p:cNvPr id="97528" name="Rectangle 81"/>
                <p:cNvSpPr>
                  <a:spLocks noChangeArrowheads="1"/>
                </p:cNvSpPr>
                <p:nvPr/>
              </p:nvSpPr>
              <p:spPr bwMode="auto">
                <a:xfrm>
                  <a:off x="2108" y="5296"/>
                  <a:ext cx="450" cy="403"/>
                </a:xfrm>
                <a:prstGeom prst="rect">
                  <a:avLst/>
                </a:prstGeom>
                <a:noFill/>
                <a:ln w="9525">
                  <a:noFill/>
                  <a:miter lim="800000"/>
                  <a:headEnd/>
                  <a:tailEnd/>
                </a:ln>
              </p:spPr>
              <p:txBody>
                <a:bodyPr/>
                <a:lstStyle/>
                <a:p>
                  <a:pPr algn="r"/>
                  <a:r>
                    <a:rPr lang="es-ES" sz="1600" b="1">
                      <a:latin typeface="Arial Narrow" pitchFamily="34" charset="0"/>
                    </a:rPr>
                    <a:t>11.390</a:t>
                  </a:r>
                  <a:endParaRPr lang="es-ES" sz="1600" b="1"/>
                </a:p>
                <a:p>
                  <a:pPr algn="r" eaLnBrk="0" hangingPunct="0"/>
                  <a:endParaRPr lang="es-ES" sz="1600" b="1"/>
                </a:p>
              </p:txBody>
            </p:sp>
            <p:sp>
              <p:nvSpPr>
                <p:cNvPr id="97529" name="Rectangle 289"/>
                <p:cNvSpPr>
                  <a:spLocks noChangeArrowheads="1"/>
                </p:cNvSpPr>
                <p:nvPr/>
              </p:nvSpPr>
              <p:spPr bwMode="auto">
                <a:xfrm>
                  <a:off x="2080" y="5296"/>
                  <a:ext cx="506" cy="403"/>
                </a:xfrm>
                <a:prstGeom prst="rect">
                  <a:avLst/>
                </a:prstGeom>
                <a:noFill/>
                <a:ln w="7">
                  <a:solidFill>
                    <a:srgbClr val="A0A0A0"/>
                  </a:solidFill>
                  <a:miter lim="800000"/>
                  <a:headEnd/>
                  <a:tailEnd/>
                </a:ln>
              </p:spPr>
              <p:txBody>
                <a:bodyPr/>
                <a:lstStyle/>
                <a:p>
                  <a:endParaRPr lang="es-ES"/>
                </a:p>
              </p:txBody>
            </p:sp>
          </p:grpSp>
          <p:grpSp>
            <p:nvGrpSpPr>
              <p:cNvPr id="97691" name="Group 292"/>
              <p:cNvGrpSpPr>
                <a:grpSpLocks/>
              </p:cNvGrpSpPr>
              <p:nvPr/>
            </p:nvGrpSpPr>
            <p:grpSpPr bwMode="auto">
              <a:xfrm>
                <a:off x="2586" y="5296"/>
                <a:ext cx="506" cy="403"/>
                <a:chOff x="2586" y="5296"/>
                <a:chExt cx="506" cy="403"/>
              </a:xfrm>
            </p:grpSpPr>
            <p:sp>
              <p:nvSpPr>
                <p:cNvPr id="97526" name="Rectangle 82"/>
                <p:cNvSpPr>
                  <a:spLocks noChangeArrowheads="1"/>
                </p:cNvSpPr>
                <p:nvPr/>
              </p:nvSpPr>
              <p:spPr bwMode="auto">
                <a:xfrm>
                  <a:off x="2614" y="5296"/>
                  <a:ext cx="450" cy="403"/>
                </a:xfrm>
                <a:prstGeom prst="rect">
                  <a:avLst/>
                </a:prstGeom>
                <a:noFill/>
                <a:ln w="9525">
                  <a:noFill/>
                  <a:miter lim="800000"/>
                  <a:headEnd/>
                  <a:tailEnd/>
                </a:ln>
              </p:spPr>
              <p:txBody>
                <a:bodyPr/>
                <a:lstStyle/>
                <a:p>
                  <a:pPr algn="r"/>
                  <a:r>
                    <a:rPr lang="es-ES" sz="1600" b="1">
                      <a:latin typeface="Arial Narrow" pitchFamily="34" charset="0"/>
                    </a:rPr>
                    <a:t>12.000</a:t>
                  </a:r>
                  <a:endParaRPr lang="es-ES" sz="1600" b="1"/>
                </a:p>
                <a:p>
                  <a:pPr algn="r" eaLnBrk="0" hangingPunct="0"/>
                  <a:endParaRPr lang="es-ES" sz="1600" b="1"/>
                </a:p>
              </p:txBody>
            </p:sp>
            <p:sp>
              <p:nvSpPr>
                <p:cNvPr id="97527" name="Rectangle 291"/>
                <p:cNvSpPr>
                  <a:spLocks noChangeArrowheads="1"/>
                </p:cNvSpPr>
                <p:nvPr/>
              </p:nvSpPr>
              <p:spPr bwMode="auto">
                <a:xfrm>
                  <a:off x="2586" y="5296"/>
                  <a:ext cx="506" cy="403"/>
                </a:xfrm>
                <a:prstGeom prst="rect">
                  <a:avLst/>
                </a:prstGeom>
                <a:noFill/>
                <a:ln w="7">
                  <a:solidFill>
                    <a:srgbClr val="A0A0A0"/>
                  </a:solidFill>
                  <a:miter lim="800000"/>
                  <a:headEnd/>
                  <a:tailEnd/>
                </a:ln>
              </p:spPr>
              <p:txBody>
                <a:bodyPr/>
                <a:lstStyle/>
                <a:p>
                  <a:endParaRPr lang="es-ES"/>
                </a:p>
              </p:txBody>
            </p:sp>
          </p:grpSp>
          <p:grpSp>
            <p:nvGrpSpPr>
              <p:cNvPr id="97692" name="Group 294"/>
              <p:cNvGrpSpPr>
                <a:grpSpLocks/>
              </p:cNvGrpSpPr>
              <p:nvPr/>
            </p:nvGrpSpPr>
            <p:grpSpPr bwMode="auto">
              <a:xfrm>
                <a:off x="0" y="5699"/>
                <a:ext cx="628" cy="518"/>
                <a:chOff x="0" y="5699"/>
                <a:chExt cx="628" cy="518"/>
              </a:xfrm>
            </p:grpSpPr>
            <p:sp>
              <p:nvSpPr>
                <p:cNvPr id="97524" name="Rectangle 83"/>
                <p:cNvSpPr>
                  <a:spLocks noChangeArrowheads="1"/>
                </p:cNvSpPr>
                <p:nvPr/>
              </p:nvSpPr>
              <p:spPr bwMode="auto">
                <a:xfrm>
                  <a:off x="28" y="5699"/>
                  <a:ext cx="572" cy="518"/>
                </a:xfrm>
                <a:prstGeom prst="rect">
                  <a:avLst/>
                </a:prstGeom>
                <a:noFill/>
                <a:ln w="9525">
                  <a:noFill/>
                  <a:miter lim="800000"/>
                  <a:headEnd/>
                  <a:tailEnd/>
                </a:ln>
              </p:spPr>
              <p:txBody>
                <a:bodyPr/>
                <a:lstStyle/>
                <a:p>
                  <a:pPr algn="just"/>
                  <a:r>
                    <a:rPr lang="es-ES" sz="1600" b="1">
                      <a:latin typeface="Arial Narrow" pitchFamily="34" charset="0"/>
                    </a:rPr>
                    <a:t>VENEZUELA</a:t>
                  </a:r>
                  <a:endParaRPr lang="es-ES" sz="1600" b="1"/>
                </a:p>
                <a:p>
                  <a:pPr algn="just" eaLnBrk="0" hangingPunct="0"/>
                  <a:endParaRPr lang="es-ES" sz="1600" b="1"/>
                </a:p>
              </p:txBody>
            </p:sp>
            <p:sp>
              <p:nvSpPr>
                <p:cNvPr id="97525" name="Rectangle 293"/>
                <p:cNvSpPr>
                  <a:spLocks noChangeArrowheads="1"/>
                </p:cNvSpPr>
                <p:nvPr/>
              </p:nvSpPr>
              <p:spPr bwMode="auto">
                <a:xfrm>
                  <a:off x="0" y="5699"/>
                  <a:ext cx="628" cy="518"/>
                </a:xfrm>
                <a:prstGeom prst="rect">
                  <a:avLst/>
                </a:prstGeom>
                <a:noFill/>
                <a:ln w="7">
                  <a:solidFill>
                    <a:srgbClr val="A0A0A0"/>
                  </a:solidFill>
                  <a:miter lim="800000"/>
                  <a:headEnd/>
                  <a:tailEnd/>
                </a:ln>
              </p:spPr>
              <p:txBody>
                <a:bodyPr/>
                <a:lstStyle/>
                <a:p>
                  <a:endParaRPr lang="es-ES"/>
                </a:p>
              </p:txBody>
            </p:sp>
          </p:grpSp>
          <p:grpSp>
            <p:nvGrpSpPr>
              <p:cNvPr id="97693" name="Group 296"/>
              <p:cNvGrpSpPr>
                <a:grpSpLocks/>
              </p:cNvGrpSpPr>
              <p:nvPr/>
            </p:nvGrpSpPr>
            <p:grpSpPr bwMode="auto">
              <a:xfrm>
                <a:off x="628" y="5699"/>
                <a:ext cx="440" cy="518"/>
                <a:chOff x="628" y="5699"/>
                <a:chExt cx="440" cy="518"/>
              </a:xfrm>
            </p:grpSpPr>
            <p:sp>
              <p:nvSpPr>
                <p:cNvPr id="97522" name="Rectangle 84"/>
                <p:cNvSpPr>
                  <a:spLocks noChangeArrowheads="1"/>
                </p:cNvSpPr>
                <p:nvPr/>
              </p:nvSpPr>
              <p:spPr bwMode="auto">
                <a:xfrm>
                  <a:off x="656" y="5699"/>
                  <a:ext cx="384" cy="518"/>
                </a:xfrm>
                <a:prstGeom prst="rect">
                  <a:avLst/>
                </a:prstGeom>
                <a:noFill/>
                <a:ln w="9525">
                  <a:noFill/>
                  <a:miter lim="800000"/>
                  <a:headEnd/>
                  <a:tailEnd/>
                </a:ln>
              </p:spPr>
              <p:txBody>
                <a:bodyPr/>
                <a:lstStyle/>
                <a:p>
                  <a:pPr algn="r"/>
                  <a:r>
                    <a:rPr lang="es-ES" sz="1600" b="1">
                      <a:latin typeface="Arial Narrow" pitchFamily="34" charset="0"/>
                    </a:rPr>
                    <a:t>4.632</a:t>
                  </a:r>
                  <a:endParaRPr lang="es-ES" sz="1600" b="1"/>
                </a:p>
                <a:p>
                  <a:pPr algn="r" eaLnBrk="0" hangingPunct="0"/>
                  <a:endParaRPr lang="es-ES" sz="1600" b="1"/>
                </a:p>
              </p:txBody>
            </p:sp>
            <p:sp>
              <p:nvSpPr>
                <p:cNvPr id="97523" name="Rectangle 295"/>
                <p:cNvSpPr>
                  <a:spLocks noChangeArrowheads="1"/>
                </p:cNvSpPr>
                <p:nvPr/>
              </p:nvSpPr>
              <p:spPr bwMode="auto">
                <a:xfrm>
                  <a:off x="628" y="5699"/>
                  <a:ext cx="440" cy="518"/>
                </a:xfrm>
                <a:prstGeom prst="rect">
                  <a:avLst/>
                </a:prstGeom>
                <a:noFill/>
                <a:ln w="7">
                  <a:solidFill>
                    <a:srgbClr val="A0A0A0"/>
                  </a:solidFill>
                  <a:miter lim="800000"/>
                  <a:headEnd/>
                  <a:tailEnd/>
                </a:ln>
              </p:spPr>
              <p:txBody>
                <a:bodyPr/>
                <a:lstStyle/>
                <a:p>
                  <a:endParaRPr lang="es-ES"/>
                </a:p>
              </p:txBody>
            </p:sp>
          </p:grpSp>
          <p:grpSp>
            <p:nvGrpSpPr>
              <p:cNvPr id="97694" name="Group 298"/>
              <p:cNvGrpSpPr>
                <a:grpSpLocks/>
              </p:cNvGrpSpPr>
              <p:nvPr/>
            </p:nvGrpSpPr>
            <p:grpSpPr bwMode="auto">
              <a:xfrm>
                <a:off x="1068" y="5699"/>
                <a:ext cx="506" cy="518"/>
                <a:chOff x="1068" y="5699"/>
                <a:chExt cx="506" cy="518"/>
              </a:xfrm>
            </p:grpSpPr>
            <p:sp>
              <p:nvSpPr>
                <p:cNvPr id="97520" name="Rectangle 85"/>
                <p:cNvSpPr>
                  <a:spLocks noChangeArrowheads="1"/>
                </p:cNvSpPr>
                <p:nvPr/>
              </p:nvSpPr>
              <p:spPr bwMode="auto">
                <a:xfrm>
                  <a:off x="1096" y="5699"/>
                  <a:ext cx="450" cy="518"/>
                </a:xfrm>
                <a:prstGeom prst="rect">
                  <a:avLst/>
                </a:prstGeom>
                <a:noFill/>
                <a:ln w="9525">
                  <a:noFill/>
                  <a:miter lim="800000"/>
                  <a:headEnd/>
                  <a:tailEnd/>
                </a:ln>
              </p:spPr>
              <p:txBody>
                <a:bodyPr/>
                <a:lstStyle/>
                <a:p>
                  <a:pPr algn="r"/>
                  <a:r>
                    <a:rPr lang="es-ES" sz="1600" b="1">
                      <a:latin typeface="Arial Narrow" pitchFamily="34" charset="0"/>
                    </a:rPr>
                    <a:t>5.200</a:t>
                  </a:r>
                  <a:endParaRPr lang="es-ES" sz="1600" b="1"/>
                </a:p>
                <a:p>
                  <a:pPr algn="r" eaLnBrk="0" hangingPunct="0"/>
                  <a:endParaRPr lang="es-ES" sz="1600" b="1"/>
                </a:p>
              </p:txBody>
            </p:sp>
            <p:sp>
              <p:nvSpPr>
                <p:cNvPr id="97521" name="Rectangle 297"/>
                <p:cNvSpPr>
                  <a:spLocks noChangeArrowheads="1"/>
                </p:cNvSpPr>
                <p:nvPr/>
              </p:nvSpPr>
              <p:spPr bwMode="auto">
                <a:xfrm>
                  <a:off x="1068" y="5699"/>
                  <a:ext cx="506" cy="518"/>
                </a:xfrm>
                <a:prstGeom prst="rect">
                  <a:avLst/>
                </a:prstGeom>
                <a:noFill/>
                <a:ln w="7">
                  <a:solidFill>
                    <a:srgbClr val="A0A0A0"/>
                  </a:solidFill>
                  <a:miter lim="800000"/>
                  <a:headEnd/>
                  <a:tailEnd/>
                </a:ln>
              </p:spPr>
              <p:txBody>
                <a:bodyPr/>
                <a:lstStyle/>
                <a:p>
                  <a:endParaRPr lang="es-ES"/>
                </a:p>
              </p:txBody>
            </p:sp>
          </p:grpSp>
          <p:grpSp>
            <p:nvGrpSpPr>
              <p:cNvPr id="97695" name="Group 300"/>
              <p:cNvGrpSpPr>
                <a:grpSpLocks/>
              </p:cNvGrpSpPr>
              <p:nvPr/>
            </p:nvGrpSpPr>
            <p:grpSpPr bwMode="auto">
              <a:xfrm>
                <a:off x="1574" y="5699"/>
                <a:ext cx="506" cy="518"/>
                <a:chOff x="1574" y="5699"/>
                <a:chExt cx="506" cy="518"/>
              </a:xfrm>
            </p:grpSpPr>
            <p:sp>
              <p:nvSpPr>
                <p:cNvPr id="97518" name="Rectangle 86"/>
                <p:cNvSpPr>
                  <a:spLocks noChangeArrowheads="1"/>
                </p:cNvSpPr>
                <p:nvPr/>
              </p:nvSpPr>
              <p:spPr bwMode="auto">
                <a:xfrm>
                  <a:off x="1602" y="5699"/>
                  <a:ext cx="450" cy="518"/>
                </a:xfrm>
                <a:prstGeom prst="rect">
                  <a:avLst/>
                </a:prstGeom>
                <a:noFill/>
                <a:ln w="9525">
                  <a:noFill/>
                  <a:miter lim="800000"/>
                  <a:headEnd/>
                  <a:tailEnd/>
                </a:ln>
              </p:spPr>
              <p:txBody>
                <a:bodyPr/>
                <a:lstStyle/>
                <a:p>
                  <a:pPr algn="r"/>
                  <a:r>
                    <a:rPr lang="es-ES" sz="1600" b="1">
                      <a:latin typeface="Arial Narrow" pitchFamily="34" charset="0"/>
                    </a:rPr>
                    <a:t>6.000</a:t>
                  </a:r>
                  <a:endParaRPr lang="es-ES" sz="1600" b="1"/>
                </a:p>
                <a:p>
                  <a:pPr algn="r" eaLnBrk="0" hangingPunct="0"/>
                  <a:endParaRPr lang="es-ES" sz="1600" b="1"/>
                </a:p>
              </p:txBody>
            </p:sp>
            <p:sp>
              <p:nvSpPr>
                <p:cNvPr id="97519" name="Rectangle 299"/>
                <p:cNvSpPr>
                  <a:spLocks noChangeArrowheads="1"/>
                </p:cNvSpPr>
                <p:nvPr/>
              </p:nvSpPr>
              <p:spPr bwMode="auto">
                <a:xfrm>
                  <a:off x="1574" y="5699"/>
                  <a:ext cx="506" cy="518"/>
                </a:xfrm>
                <a:prstGeom prst="rect">
                  <a:avLst/>
                </a:prstGeom>
                <a:noFill/>
                <a:ln w="7">
                  <a:solidFill>
                    <a:srgbClr val="A0A0A0"/>
                  </a:solidFill>
                  <a:miter lim="800000"/>
                  <a:headEnd/>
                  <a:tailEnd/>
                </a:ln>
              </p:spPr>
              <p:txBody>
                <a:bodyPr/>
                <a:lstStyle/>
                <a:p>
                  <a:endParaRPr lang="es-ES"/>
                </a:p>
              </p:txBody>
            </p:sp>
          </p:grpSp>
          <p:grpSp>
            <p:nvGrpSpPr>
              <p:cNvPr id="97696" name="Group 302"/>
              <p:cNvGrpSpPr>
                <a:grpSpLocks/>
              </p:cNvGrpSpPr>
              <p:nvPr/>
            </p:nvGrpSpPr>
            <p:grpSpPr bwMode="auto">
              <a:xfrm>
                <a:off x="2080" y="5699"/>
                <a:ext cx="506" cy="518"/>
                <a:chOff x="2080" y="5699"/>
                <a:chExt cx="506" cy="518"/>
              </a:xfrm>
            </p:grpSpPr>
            <p:sp>
              <p:nvSpPr>
                <p:cNvPr id="97516" name="Rectangle 87"/>
                <p:cNvSpPr>
                  <a:spLocks noChangeArrowheads="1"/>
                </p:cNvSpPr>
                <p:nvPr/>
              </p:nvSpPr>
              <p:spPr bwMode="auto">
                <a:xfrm>
                  <a:off x="2108" y="5699"/>
                  <a:ext cx="450" cy="518"/>
                </a:xfrm>
                <a:prstGeom prst="rect">
                  <a:avLst/>
                </a:prstGeom>
                <a:noFill/>
                <a:ln w="9525">
                  <a:noFill/>
                  <a:miter lim="800000"/>
                  <a:headEnd/>
                  <a:tailEnd/>
                </a:ln>
              </p:spPr>
              <p:txBody>
                <a:bodyPr/>
                <a:lstStyle/>
                <a:p>
                  <a:pPr algn="r"/>
                  <a:r>
                    <a:rPr lang="es-ES" sz="1600" b="1">
                      <a:latin typeface="Arial Narrow" pitchFamily="34" charset="0"/>
                    </a:rPr>
                    <a:t>8.500</a:t>
                  </a:r>
                  <a:endParaRPr lang="es-ES" sz="1600" b="1"/>
                </a:p>
                <a:p>
                  <a:pPr algn="r" eaLnBrk="0" hangingPunct="0"/>
                  <a:endParaRPr lang="es-ES" sz="1600" b="1"/>
                </a:p>
              </p:txBody>
            </p:sp>
            <p:sp>
              <p:nvSpPr>
                <p:cNvPr id="97517" name="Rectangle 301"/>
                <p:cNvSpPr>
                  <a:spLocks noChangeArrowheads="1"/>
                </p:cNvSpPr>
                <p:nvPr/>
              </p:nvSpPr>
              <p:spPr bwMode="auto">
                <a:xfrm>
                  <a:off x="2080" y="5699"/>
                  <a:ext cx="506" cy="518"/>
                </a:xfrm>
                <a:prstGeom prst="rect">
                  <a:avLst/>
                </a:prstGeom>
                <a:noFill/>
                <a:ln w="7">
                  <a:solidFill>
                    <a:srgbClr val="A0A0A0"/>
                  </a:solidFill>
                  <a:miter lim="800000"/>
                  <a:headEnd/>
                  <a:tailEnd/>
                </a:ln>
              </p:spPr>
              <p:txBody>
                <a:bodyPr/>
                <a:lstStyle/>
                <a:p>
                  <a:endParaRPr lang="es-ES"/>
                </a:p>
              </p:txBody>
            </p:sp>
          </p:grpSp>
          <p:grpSp>
            <p:nvGrpSpPr>
              <p:cNvPr id="97697" name="Group 304"/>
              <p:cNvGrpSpPr>
                <a:grpSpLocks/>
              </p:cNvGrpSpPr>
              <p:nvPr/>
            </p:nvGrpSpPr>
            <p:grpSpPr bwMode="auto">
              <a:xfrm>
                <a:off x="2586" y="5699"/>
                <a:ext cx="506" cy="518"/>
                <a:chOff x="2586" y="5699"/>
                <a:chExt cx="506" cy="518"/>
              </a:xfrm>
            </p:grpSpPr>
            <p:sp>
              <p:nvSpPr>
                <p:cNvPr id="97514" name="Rectangle 88"/>
                <p:cNvSpPr>
                  <a:spLocks noChangeArrowheads="1"/>
                </p:cNvSpPr>
                <p:nvPr/>
              </p:nvSpPr>
              <p:spPr bwMode="auto">
                <a:xfrm>
                  <a:off x="2614" y="5699"/>
                  <a:ext cx="450" cy="518"/>
                </a:xfrm>
                <a:prstGeom prst="rect">
                  <a:avLst/>
                </a:prstGeom>
                <a:noFill/>
                <a:ln w="9525">
                  <a:noFill/>
                  <a:miter lim="800000"/>
                  <a:headEnd/>
                  <a:tailEnd/>
                </a:ln>
              </p:spPr>
              <p:txBody>
                <a:bodyPr/>
                <a:lstStyle/>
                <a:p>
                  <a:pPr algn="r"/>
                  <a:r>
                    <a:rPr lang="es-ES" sz="1600" b="1">
                      <a:latin typeface="Arial Narrow" pitchFamily="34" charset="0"/>
                    </a:rPr>
                    <a:t>10.512</a:t>
                  </a:r>
                  <a:endParaRPr lang="es-ES" sz="1600" b="1"/>
                </a:p>
                <a:p>
                  <a:pPr algn="r" eaLnBrk="0" hangingPunct="0"/>
                  <a:endParaRPr lang="es-ES" sz="1600" b="1"/>
                </a:p>
              </p:txBody>
            </p:sp>
            <p:sp>
              <p:nvSpPr>
                <p:cNvPr id="97515" name="Rectangle 303"/>
                <p:cNvSpPr>
                  <a:spLocks noChangeArrowheads="1"/>
                </p:cNvSpPr>
                <p:nvPr/>
              </p:nvSpPr>
              <p:spPr bwMode="auto">
                <a:xfrm>
                  <a:off x="2586" y="5699"/>
                  <a:ext cx="506" cy="518"/>
                </a:xfrm>
                <a:prstGeom prst="rect">
                  <a:avLst/>
                </a:prstGeom>
                <a:noFill/>
                <a:ln w="7">
                  <a:solidFill>
                    <a:srgbClr val="A0A0A0"/>
                  </a:solidFill>
                  <a:miter lim="800000"/>
                  <a:headEnd/>
                  <a:tailEnd/>
                </a:ln>
              </p:spPr>
              <p:txBody>
                <a:bodyPr/>
                <a:lstStyle/>
                <a:p>
                  <a:endParaRPr lang="es-ES"/>
                </a:p>
              </p:txBody>
            </p:sp>
          </p:grpSp>
          <p:grpSp>
            <p:nvGrpSpPr>
              <p:cNvPr id="97698" name="Group 306"/>
              <p:cNvGrpSpPr>
                <a:grpSpLocks/>
              </p:cNvGrpSpPr>
              <p:nvPr/>
            </p:nvGrpSpPr>
            <p:grpSpPr bwMode="auto">
              <a:xfrm>
                <a:off x="0" y="6217"/>
                <a:ext cx="628" cy="403"/>
                <a:chOff x="0" y="6217"/>
                <a:chExt cx="628" cy="403"/>
              </a:xfrm>
            </p:grpSpPr>
            <p:sp>
              <p:nvSpPr>
                <p:cNvPr id="97512" name="Rectangle 89"/>
                <p:cNvSpPr>
                  <a:spLocks noChangeArrowheads="1"/>
                </p:cNvSpPr>
                <p:nvPr/>
              </p:nvSpPr>
              <p:spPr bwMode="auto">
                <a:xfrm>
                  <a:off x="28" y="6217"/>
                  <a:ext cx="572" cy="403"/>
                </a:xfrm>
                <a:prstGeom prst="rect">
                  <a:avLst/>
                </a:prstGeom>
                <a:noFill/>
                <a:ln w="9525">
                  <a:noFill/>
                  <a:miter lim="800000"/>
                  <a:headEnd/>
                  <a:tailEnd/>
                </a:ln>
              </p:spPr>
              <p:txBody>
                <a:bodyPr/>
                <a:lstStyle/>
                <a:p>
                  <a:pPr algn="just"/>
                  <a:r>
                    <a:rPr lang="es-ES" sz="1600" b="1">
                      <a:latin typeface="Arial Narrow" pitchFamily="34" charset="0"/>
                    </a:rPr>
                    <a:t>Taiwán</a:t>
                  </a:r>
                  <a:endParaRPr lang="es-ES" sz="1600" b="1"/>
                </a:p>
                <a:p>
                  <a:pPr algn="just" eaLnBrk="0" hangingPunct="0"/>
                  <a:endParaRPr lang="es-ES" sz="1600" b="1"/>
                </a:p>
              </p:txBody>
            </p:sp>
            <p:sp>
              <p:nvSpPr>
                <p:cNvPr id="97513" name="Rectangle 305"/>
                <p:cNvSpPr>
                  <a:spLocks noChangeArrowheads="1"/>
                </p:cNvSpPr>
                <p:nvPr/>
              </p:nvSpPr>
              <p:spPr bwMode="auto">
                <a:xfrm>
                  <a:off x="0" y="6217"/>
                  <a:ext cx="628" cy="403"/>
                </a:xfrm>
                <a:prstGeom prst="rect">
                  <a:avLst/>
                </a:prstGeom>
                <a:noFill/>
                <a:ln w="7">
                  <a:solidFill>
                    <a:srgbClr val="A0A0A0"/>
                  </a:solidFill>
                  <a:miter lim="800000"/>
                  <a:headEnd/>
                  <a:tailEnd/>
                </a:ln>
              </p:spPr>
              <p:txBody>
                <a:bodyPr/>
                <a:lstStyle/>
                <a:p>
                  <a:endParaRPr lang="es-ES"/>
                </a:p>
              </p:txBody>
            </p:sp>
          </p:grpSp>
          <p:grpSp>
            <p:nvGrpSpPr>
              <p:cNvPr id="97699" name="Group 308"/>
              <p:cNvGrpSpPr>
                <a:grpSpLocks/>
              </p:cNvGrpSpPr>
              <p:nvPr/>
            </p:nvGrpSpPr>
            <p:grpSpPr bwMode="auto">
              <a:xfrm>
                <a:off x="628" y="6217"/>
                <a:ext cx="440" cy="403"/>
                <a:chOff x="628" y="6217"/>
                <a:chExt cx="440" cy="403"/>
              </a:xfrm>
            </p:grpSpPr>
            <p:sp>
              <p:nvSpPr>
                <p:cNvPr id="97510" name="Rectangle 90"/>
                <p:cNvSpPr>
                  <a:spLocks noChangeArrowheads="1"/>
                </p:cNvSpPr>
                <p:nvPr/>
              </p:nvSpPr>
              <p:spPr bwMode="auto">
                <a:xfrm>
                  <a:off x="656" y="6217"/>
                  <a:ext cx="384" cy="403"/>
                </a:xfrm>
                <a:prstGeom prst="rect">
                  <a:avLst/>
                </a:prstGeom>
                <a:noFill/>
                <a:ln w="9525">
                  <a:noFill/>
                  <a:miter lim="800000"/>
                  <a:headEnd/>
                  <a:tailEnd/>
                </a:ln>
              </p:spPr>
              <p:txBody>
                <a:bodyPr/>
                <a:lstStyle/>
                <a:p>
                  <a:pPr algn="r"/>
                  <a:r>
                    <a:rPr lang="es-ES" sz="1600" b="1">
                      <a:latin typeface="Arial Narrow" pitchFamily="34" charset="0"/>
                    </a:rPr>
                    <a:t>5.752</a:t>
                  </a:r>
                  <a:endParaRPr lang="es-ES" sz="1600" b="1"/>
                </a:p>
                <a:p>
                  <a:pPr algn="r" eaLnBrk="0" hangingPunct="0"/>
                  <a:endParaRPr lang="es-ES" sz="1600" b="1"/>
                </a:p>
              </p:txBody>
            </p:sp>
            <p:sp>
              <p:nvSpPr>
                <p:cNvPr id="97511" name="Rectangle 307"/>
                <p:cNvSpPr>
                  <a:spLocks noChangeArrowheads="1"/>
                </p:cNvSpPr>
                <p:nvPr/>
              </p:nvSpPr>
              <p:spPr bwMode="auto">
                <a:xfrm>
                  <a:off x="628" y="6217"/>
                  <a:ext cx="440" cy="403"/>
                </a:xfrm>
                <a:prstGeom prst="rect">
                  <a:avLst/>
                </a:prstGeom>
                <a:noFill/>
                <a:ln w="7">
                  <a:solidFill>
                    <a:srgbClr val="A0A0A0"/>
                  </a:solidFill>
                  <a:miter lim="800000"/>
                  <a:headEnd/>
                  <a:tailEnd/>
                </a:ln>
              </p:spPr>
              <p:txBody>
                <a:bodyPr/>
                <a:lstStyle/>
                <a:p>
                  <a:endParaRPr lang="es-ES"/>
                </a:p>
              </p:txBody>
            </p:sp>
          </p:grpSp>
          <p:grpSp>
            <p:nvGrpSpPr>
              <p:cNvPr id="97700" name="Group 310"/>
              <p:cNvGrpSpPr>
                <a:grpSpLocks/>
              </p:cNvGrpSpPr>
              <p:nvPr/>
            </p:nvGrpSpPr>
            <p:grpSpPr bwMode="auto">
              <a:xfrm>
                <a:off x="1068" y="6217"/>
                <a:ext cx="506" cy="403"/>
                <a:chOff x="1068" y="6217"/>
                <a:chExt cx="506" cy="403"/>
              </a:xfrm>
            </p:grpSpPr>
            <p:sp>
              <p:nvSpPr>
                <p:cNvPr id="97508" name="Rectangle 91"/>
                <p:cNvSpPr>
                  <a:spLocks noChangeArrowheads="1"/>
                </p:cNvSpPr>
                <p:nvPr/>
              </p:nvSpPr>
              <p:spPr bwMode="auto">
                <a:xfrm>
                  <a:off x="1096" y="6217"/>
                  <a:ext cx="450" cy="403"/>
                </a:xfrm>
                <a:prstGeom prst="rect">
                  <a:avLst/>
                </a:prstGeom>
                <a:noFill/>
                <a:ln w="9525">
                  <a:noFill/>
                  <a:miter lim="800000"/>
                  <a:headEnd/>
                  <a:tailEnd/>
                </a:ln>
              </p:spPr>
              <p:txBody>
                <a:bodyPr/>
                <a:lstStyle/>
                <a:p>
                  <a:pPr algn="r"/>
                  <a:r>
                    <a:rPr lang="es-ES" sz="1600" b="1">
                      <a:latin typeface="Arial Narrow" pitchFamily="34" charset="0"/>
                    </a:rPr>
                    <a:t>5.382</a:t>
                  </a:r>
                  <a:endParaRPr lang="es-ES" sz="1600" b="1"/>
                </a:p>
                <a:p>
                  <a:pPr algn="r" eaLnBrk="0" hangingPunct="0"/>
                  <a:endParaRPr lang="es-ES" sz="1600" b="1"/>
                </a:p>
              </p:txBody>
            </p:sp>
            <p:sp>
              <p:nvSpPr>
                <p:cNvPr id="97509" name="Rectangle 309"/>
                <p:cNvSpPr>
                  <a:spLocks noChangeArrowheads="1"/>
                </p:cNvSpPr>
                <p:nvPr/>
              </p:nvSpPr>
              <p:spPr bwMode="auto">
                <a:xfrm>
                  <a:off x="1068" y="6217"/>
                  <a:ext cx="506" cy="403"/>
                </a:xfrm>
                <a:prstGeom prst="rect">
                  <a:avLst/>
                </a:prstGeom>
                <a:noFill/>
                <a:ln w="7">
                  <a:solidFill>
                    <a:srgbClr val="A0A0A0"/>
                  </a:solidFill>
                  <a:miter lim="800000"/>
                  <a:headEnd/>
                  <a:tailEnd/>
                </a:ln>
              </p:spPr>
              <p:txBody>
                <a:bodyPr/>
                <a:lstStyle/>
                <a:p>
                  <a:endParaRPr lang="es-ES"/>
                </a:p>
              </p:txBody>
            </p:sp>
          </p:grpSp>
          <p:grpSp>
            <p:nvGrpSpPr>
              <p:cNvPr id="97701" name="Group 312"/>
              <p:cNvGrpSpPr>
                <a:grpSpLocks/>
              </p:cNvGrpSpPr>
              <p:nvPr/>
            </p:nvGrpSpPr>
            <p:grpSpPr bwMode="auto">
              <a:xfrm>
                <a:off x="1574" y="6217"/>
                <a:ext cx="506" cy="403"/>
                <a:chOff x="1574" y="6217"/>
                <a:chExt cx="506" cy="403"/>
              </a:xfrm>
            </p:grpSpPr>
            <p:sp>
              <p:nvSpPr>
                <p:cNvPr id="97506" name="Rectangle 92"/>
                <p:cNvSpPr>
                  <a:spLocks noChangeArrowheads="1"/>
                </p:cNvSpPr>
                <p:nvPr/>
              </p:nvSpPr>
              <p:spPr bwMode="auto">
                <a:xfrm>
                  <a:off x="1602" y="6217"/>
                  <a:ext cx="450" cy="403"/>
                </a:xfrm>
                <a:prstGeom prst="rect">
                  <a:avLst/>
                </a:prstGeom>
                <a:noFill/>
                <a:ln w="9525">
                  <a:noFill/>
                  <a:miter lim="800000"/>
                  <a:headEnd/>
                  <a:tailEnd/>
                </a:ln>
              </p:spPr>
              <p:txBody>
                <a:bodyPr/>
                <a:lstStyle/>
                <a:p>
                  <a:pPr algn="r"/>
                  <a:r>
                    <a:rPr lang="es-ES" sz="1600" b="1">
                      <a:latin typeface="Arial Narrow" pitchFamily="34" charset="0"/>
                    </a:rPr>
                    <a:t>5.836</a:t>
                  </a:r>
                  <a:endParaRPr lang="es-ES" sz="1600" b="1"/>
                </a:p>
                <a:p>
                  <a:pPr algn="r" eaLnBrk="0" hangingPunct="0"/>
                  <a:endParaRPr lang="es-ES" sz="1600" b="1"/>
                </a:p>
              </p:txBody>
            </p:sp>
            <p:sp>
              <p:nvSpPr>
                <p:cNvPr id="97507" name="Rectangle 311"/>
                <p:cNvSpPr>
                  <a:spLocks noChangeArrowheads="1"/>
                </p:cNvSpPr>
                <p:nvPr/>
              </p:nvSpPr>
              <p:spPr bwMode="auto">
                <a:xfrm>
                  <a:off x="1574" y="6217"/>
                  <a:ext cx="506" cy="403"/>
                </a:xfrm>
                <a:prstGeom prst="rect">
                  <a:avLst/>
                </a:prstGeom>
                <a:noFill/>
                <a:ln w="7">
                  <a:solidFill>
                    <a:srgbClr val="A0A0A0"/>
                  </a:solidFill>
                  <a:miter lim="800000"/>
                  <a:headEnd/>
                  <a:tailEnd/>
                </a:ln>
              </p:spPr>
              <p:txBody>
                <a:bodyPr/>
                <a:lstStyle/>
                <a:p>
                  <a:endParaRPr lang="es-ES"/>
                </a:p>
              </p:txBody>
            </p:sp>
          </p:grpSp>
          <p:grpSp>
            <p:nvGrpSpPr>
              <p:cNvPr id="97702" name="Group 314"/>
              <p:cNvGrpSpPr>
                <a:grpSpLocks/>
              </p:cNvGrpSpPr>
              <p:nvPr/>
            </p:nvGrpSpPr>
            <p:grpSpPr bwMode="auto">
              <a:xfrm>
                <a:off x="2080" y="6217"/>
                <a:ext cx="506" cy="403"/>
                <a:chOff x="2080" y="6217"/>
                <a:chExt cx="506" cy="403"/>
              </a:xfrm>
            </p:grpSpPr>
            <p:sp>
              <p:nvSpPr>
                <p:cNvPr id="97504" name="Rectangle 93"/>
                <p:cNvSpPr>
                  <a:spLocks noChangeArrowheads="1"/>
                </p:cNvSpPr>
                <p:nvPr/>
              </p:nvSpPr>
              <p:spPr bwMode="auto">
                <a:xfrm>
                  <a:off x="2108" y="6217"/>
                  <a:ext cx="450" cy="403"/>
                </a:xfrm>
                <a:prstGeom prst="rect">
                  <a:avLst/>
                </a:prstGeom>
                <a:noFill/>
                <a:ln w="9525">
                  <a:noFill/>
                  <a:miter lim="800000"/>
                  <a:headEnd/>
                  <a:tailEnd/>
                </a:ln>
              </p:spPr>
              <p:txBody>
                <a:bodyPr/>
                <a:lstStyle/>
                <a:p>
                  <a:pPr algn="r"/>
                  <a:r>
                    <a:rPr lang="es-ES" sz="1600" b="1">
                      <a:latin typeface="Arial Narrow" pitchFamily="34" charset="0"/>
                    </a:rPr>
                    <a:t>7.193</a:t>
                  </a:r>
                  <a:endParaRPr lang="es-ES" sz="1600" b="1"/>
                </a:p>
                <a:p>
                  <a:pPr algn="r" eaLnBrk="0" hangingPunct="0"/>
                  <a:endParaRPr lang="es-ES" sz="1600" b="1"/>
                </a:p>
              </p:txBody>
            </p:sp>
            <p:sp>
              <p:nvSpPr>
                <p:cNvPr id="97505" name="Rectangle 313"/>
                <p:cNvSpPr>
                  <a:spLocks noChangeArrowheads="1"/>
                </p:cNvSpPr>
                <p:nvPr/>
              </p:nvSpPr>
              <p:spPr bwMode="auto">
                <a:xfrm>
                  <a:off x="2080" y="6217"/>
                  <a:ext cx="506" cy="403"/>
                </a:xfrm>
                <a:prstGeom prst="rect">
                  <a:avLst/>
                </a:prstGeom>
                <a:noFill/>
                <a:ln w="7">
                  <a:solidFill>
                    <a:srgbClr val="A0A0A0"/>
                  </a:solidFill>
                  <a:miter lim="800000"/>
                  <a:headEnd/>
                  <a:tailEnd/>
                </a:ln>
              </p:spPr>
              <p:txBody>
                <a:bodyPr/>
                <a:lstStyle/>
                <a:p>
                  <a:endParaRPr lang="es-ES"/>
                </a:p>
              </p:txBody>
            </p:sp>
          </p:grpSp>
          <p:grpSp>
            <p:nvGrpSpPr>
              <p:cNvPr id="97703" name="Group 316"/>
              <p:cNvGrpSpPr>
                <a:grpSpLocks/>
              </p:cNvGrpSpPr>
              <p:nvPr/>
            </p:nvGrpSpPr>
            <p:grpSpPr bwMode="auto">
              <a:xfrm>
                <a:off x="2586" y="6217"/>
                <a:ext cx="506" cy="403"/>
                <a:chOff x="2586" y="6217"/>
                <a:chExt cx="506" cy="403"/>
              </a:xfrm>
            </p:grpSpPr>
            <p:sp>
              <p:nvSpPr>
                <p:cNvPr id="97502" name="Rectangle 94"/>
                <p:cNvSpPr>
                  <a:spLocks noChangeArrowheads="1"/>
                </p:cNvSpPr>
                <p:nvPr/>
              </p:nvSpPr>
              <p:spPr bwMode="auto">
                <a:xfrm>
                  <a:off x="2614" y="6217"/>
                  <a:ext cx="450" cy="403"/>
                </a:xfrm>
                <a:prstGeom prst="rect">
                  <a:avLst/>
                </a:prstGeom>
                <a:noFill/>
                <a:ln w="9525">
                  <a:noFill/>
                  <a:miter lim="800000"/>
                  <a:headEnd/>
                  <a:tailEnd/>
                </a:ln>
              </p:spPr>
              <p:txBody>
                <a:bodyPr/>
                <a:lstStyle/>
                <a:p>
                  <a:pPr algn="r"/>
                  <a:r>
                    <a:rPr lang="es-ES" sz="1600" b="1">
                      <a:latin typeface="Arial Narrow" pitchFamily="34" charset="0"/>
                    </a:rPr>
                    <a:t>9.129</a:t>
                  </a:r>
                  <a:endParaRPr lang="es-ES" sz="1600" b="1"/>
                </a:p>
                <a:p>
                  <a:pPr algn="r" eaLnBrk="0" hangingPunct="0"/>
                  <a:endParaRPr lang="es-ES" sz="1600" b="1"/>
                </a:p>
              </p:txBody>
            </p:sp>
            <p:sp>
              <p:nvSpPr>
                <p:cNvPr id="97503" name="Rectangle 315"/>
                <p:cNvSpPr>
                  <a:spLocks noChangeArrowheads="1"/>
                </p:cNvSpPr>
                <p:nvPr/>
              </p:nvSpPr>
              <p:spPr bwMode="auto">
                <a:xfrm>
                  <a:off x="2586" y="6217"/>
                  <a:ext cx="506" cy="403"/>
                </a:xfrm>
                <a:prstGeom prst="rect">
                  <a:avLst/>
                </a:prstGeom>
                <a:noFill/>
                <a:ln w="7">
                  <a:solidFill>
                    <a:srgbClr val="A0A0A0"/>
                  </a:solidFill>
                  <a:miter lim="800000"/>
                  <a:headEnd/>
                  <a:tailEnd/>
                </a:ln>
              </p:spPr>
              <p:txBody>
                <a:bodyPr/>
                <a:lstStyle/>
                <a:p>
                  <a:endParaRPr lang="es-ES"/>
                </a:p>
              </p:txBody>
            </p:sp>
          </p:grpSp>
          <p:grpSp>
            <p:nvGrpSpPr>
              <p:cNvPr id="97704" name="Group 318"/>
              <p:cNvGrpSpPr>
                <a:grpSpLocks/>
              </p:cNvGrpSpPr>
              <p:nvPr/>
            </p:nvGrpSpPr>
            <p:grpSpPr bwMode="auto">
              <a:xfrm>
                <a:off x="0" y="6620"/>
                <a:ext cx="628" cy="403"/>
                <a:chOff x="0" y="6620"/>
                <a:chExt cx="628" cy="403"/>
              </a:xfrm>
            </p:grpSpPr>
            <p:sp>
              <p:nvSpPr>
                <p:cNvPr id="97500" name="Rectangle 95"/>
                <p:cNvSpPr>
                  <a:spLocks noChangeArrowheads="1"/>
                </p:cNvSpPr>
                <p:nvPr/>
              </p:nvSpPr>
              <p:spPr bwMode="auto">
                <a:xfrm>
                  <a:off x="28" y="6620"/>
                  <a:ext cx="572" cy="403"/>
                </a:xfrm>
                <a:prstGeom prst="rect">
                  <a:avLst/>
                </a:prstGeom>
                <a:noFill/>
                <a:ln w="9525">
                  <a:noFill/>
                  <a:miter lim="800000"/>
                  <a:headEnd/>
                  <a:tailEnd/>
                </a:ln>
              </p:spPr>
              <p:txBody>
                <a:bodyPr/>
                <a:lstStyle/>
                <a:p>
                  <a:pPr algn="just"/>
                  <a:r>
                    <a:rPr lang="es-ES" sz="1600" b="1">
                      <a:latin typeface="Arial Narrow" pitchFamily="34" charset="0"/>
                    </a:rPr>
                    <a:t>HONDURAS</a:t>
                  </a:r>
                  <a:endParaRPr lang="es-ES" sz="1600" b="1"/>
                </a:p>
                <a:p>
                  <a:pPr algn="just" eaLnBrk="0" hangingPunct="0"/>
                  <a:endParaRPr lang="es-ES" sz="1600" b="1"/>
                </a:p>
              </p:txBody>
            </p:sp>
            <p:sp>
              <p:nvSpPr>
                <p:cNvPr id="97501" name="Rectangle 317"/>
                <p:cNvSpPr>
                  <a:spLocks noChangeArrowheads="1"/>
                </p:cNvSpPr>
                <p:nvPr/>
              </p:nvSpPr>
              <p:spPr bwMode="auto">
                <a:xfrm>
                  <a:off x="0" y="6620"/>
                  <a:ext cx="628" cy="403"/>
                </a:xfrm>
                <a:prstGeom prst="rect">
                  <a:avLst/>
                </a:prstGeom>
                <a:noFill/>
                <a:ln w="7">
                  <a:solidFill>
                    <a:srgbClr val="A0A0A0"/>
                  </a:solidFill>
                  <a:miter lim="800000"/>
                  <a:headEnd/>
                  <a:tailEnd/>
                </a:ln>
              </p:spPr>
              <p:txBody>
                <a:bodyPr/>
                <a:lstStyle/>
                <a:p>
                  <a:endParaRPr lang="es-ES"/>
                </a:p>
              </p:txBody>
            </p:sp>
          </p:grpSp>
          <p:grpSp>
            <p:nvGrpSpPr>
              <p:cNvPr id="97705" name="Group 320"/>
              <p:cNvGrpSpPr>
                <a:grpSpLocks/>
              </p:cNvGrpSpPr>
              <p:nvPr/>
            </p:nvGrpSpPr>
            <p:grpSpPr bwMode="auto">
              <a:xfrm>
                <a:off x="628" y="6620"/>
                <a:ext cx="440" cy="403"/>
                <a:chOff x="628" y="6620"/>
                <a:chExt cx="440" cy="403"/>
              </a:xfrm>
            </p:grpSpPr>
            <p:sp>
              <p:nvSpPr>
                <p:cNvPr id="97498" name="Rectangle 96"/>
                <p:cNvSpPr>
                  <a:spLocks noChangeArrowheads="1"/>
                </p:cNvSpPr>
                <p:nvPr/>
              </p:nvSpPr>
              <p:spPr bwMode="auto">
                <a:xfrm>
                  <a:off x="656" y="6620"/>
                  <a:ext cx="384" cy="403"/>
                </a:xfrm>
                <a:prstGeom prst="rect">
                  <a:avLst/>
                </a:prstGeom>
                <a:noFill/>
                <a:ln w="9525">
                  <a:noFill/>
                  <a:miter lim="800000"/>
                  <a:headEnd/>
                  <a:tailEnd/>
                </a:ln>
              </p:spPr>
              <p:txBody>
                <a:bodyPr/>
                <a:lstStyle/>
                <a:p>
                  <a:pPr algn="r"/>
                  <a:r>
                    <a:rPr lang="es-ES" sz="1600" b="1">
                      <a:latin typeface="Arial Narrow" pitchFamily="34" charset="0"/>
                    </a:rPr>
                    <a:t>9.000</a:t>
                  </a:r>
                  <a:endParaRPr lang="es-ES" sz="1600" b="1"/>
                </a:p>
                <a:p>
                  <a:pPr algn="r" eaLnBrk="0" hangingPunct="0"/>
                  <a:endParaRPr lang="es-ES" sz="1600" b="1"/>
                </a:p>
              </p:txBody>
            </p:sp>
            <p:sp>
              <p:nvSpPr>
                <p:cNvPr id="97499" name="Rectangle 319"/>
                <p:cNvSpPr>
                  <a:spLocks noChangeArrowheads="1"/>
                </p:cNvSpPr>
                <p:nvPr/>
              </p:nvSpPr>
              <p:spPr bwMode="auto">
                <a:xfrm>
                  <a:off x="628" y="6620"/>
                  <a:ext cx="440" cy="403"/>
                </a:xfrm>
                <a:prstGeom prst="rect">
                  <a:avLst/>
                </a:prstGeom>
                <a:noFill/>
                <a:ln w="7">
                  <a:solidFill>
                    <a:srgbClr val="A0A0A0"/>
                  </a:solidFill>
                  <a:miter lim="800000"/>
                  <a:headEnd/>
                  <a:tailEnd/>
                </a:ln>
              </p:spPr>
              <p:txBody>
                <a:bodyPr/>
                <a:lstStyle/>
                <a:p>
                  <a:endParaRPr lang="es-ES"/>
                </a:p>
              </p:txBody>
            </p:sp>
          </p:grpSp>
          <p:grpSp>
            <p:nvGrpSpPr>
              <p:cNvPr id="97706" name="Group 322"/>
              <p:cNvGrpSpPr>
                <a:grpSpLocks/>
              </p:cNvGrpSpPr>
              <p:nvPr/>
            </p:nvGrpSpPr>
            <p:grpSpPr bwMode="auto">
              <a:xfrm>
                <a:off x="1068" y="6620"/>
                <a:ext cx="506" cy="403"/>
                <a:chOff x="1068" y="6620"/>
                <a:chExt cx="506" cy="403"/>
              </a:xfrm>
            </p:grpSpPr>
            <p:sp>
              <p:nvSpPr>
                <p:cNvPr id="97496" name="Rectangle 97"/>
                <p:cNvSpPr>
                  <a:spLocks noChangeArrowheads="1"/>
                </p:cNvSpPr>
                <p:nvPr/>
              </p:nvSpPr>
              <p:spPr bwMode="auto">
                <a:xfrm>
                  <a:off x="1096" y="6620"/>
                  <a:ext cx="450" cy="403"/>
                </a:xfrm>
                <a:prstGeom prst="rect">
                  <a:avLst/>
                </a:prstGeom>
                <a:noFill/>
                <a:ln w="9525">
                  <a:noFill/>
                  <a:miter lim="800000"/>
                  <a:headEnd/>
                  <a:tailEnd/>
                </a:ln>
              </p:spPr>
              <p:txBody>
                <a:bodyPr/>
                <a:lstStyle/>
                <a:p>
                  <a:pPr algn="r"/>
                  <a:r>
                    <a:rPr lang="es-ES" sz="1600" b="1">
                      <a:latin typeface="Arial Narrow" pitchFamily="34" charset="0"/>
                    </a:rPr>
                    <a:t>8.203</a:t>
                  </a:r>
                  <a:endParaRPr lang="es-ES" sz="1600" b="1"/>
                </a:p>
                <a:p>
                  <a:pPr algn="r" eaLnBrk="0" hangingPunct="0"/>
                  <a:endParaRPr lang="es-ES" sz="1600" b="1"/>
                </a:p>
              </p:txBody>
            </p:sp>
            <p:sp>
              <p:nvSpPr>
                <p:cNvPr id="97497" name="Rectangle 321"/>
                <p:cNvSpPr>
                  <a:spLocks noChangeArrowheads="1"/>
                </p:cNvSpPr>
                <p:nvPr/>
              </p:nvSpPr>
              <p:spPr bwMode="auto">
                <a:xfrm>
                  <a:off x="1068" y="6620"/>
                  <a:ext cx="506" cy="403"/>
                </a:xfrm>
                <a:prstGeom prst="rect">
                  <a:avLst/>
                </a:prstGeom>
                <a:noFill/>
                <a:ln w="7">
                  <a:solidFill>
                    <a:srgbClr val="A0A0A0"/>
                  </a:solidFill>
                  <a:miter lim="800000"/>
                  <a:headEnd/>
                  <a:tailEnd/>
                </a:ln>
              </p:spPr>
              <p:txBody>
                <a:bodyPr/>
                <a:lstStyle/>
                <a:p>
                  <a:endParaRPr lang="es-ES"/>
                </a:p>
              </p:txBody>
            </p:sp>
          </p:grpSp>
          <p:grpSp>
            <p:nvGrpSpPr>
              <p:cNvPr id="97707" name="Group 324"/>
              <p:cNvGrpSpPr>
                <a:grpSpLocks/>
              </p:cNvGrpSpPr>
              <p:nvPr/>
            </p:nvGrpSpPr>
            <p:grpSpPr bwMode="auto">
              <a:xfrm>
                <a:off x="1574" y="6620"/>
                <a:ext cx="506" cy="403"/>
                <a:chOff x="1574" y="6620"/>
                <a:chExt cx="506" cy="403"/>
              </a:xfrm>
            </p:grpSpPr>
            <p:sp>
              <p:nvSpPr>
                <p:cNvPr id="97494" name="Rectangle 98"/>
                <p:cNvSpPr>
                  <a:spLocks noChangeArrowheads="1"/>
                </p:cNvSpPr>
                <p:nvPr/>
              </p:nvSpPr>
              <p:spPr bwMode="auto">
                <a:xfrm>
                  <a:off x="1602" y="6620"/>
                  <a:ext cx="450" cy="403"/>
                </a:xfrm>
                <a:prstGeom prst="rect">
                  <a:avLst/>
                </a:prstGeom>
                <a:noFill/>
                <a:ln w="9525">
                  <a:noFill/>
                  <a:miter lim="800000"/>
                  <a:headEnd/>
                  <a:tailEnd/>
                </a:ln>
              </p:spPr>
              <p:txBody>
                <a:bodyPr/>
                <a:lstStyle/>
                <a:p>
                  <a:pPr algn="r"/>
                  <a:r>
                    <a:rPr lang="es-ES" sz="1600" b="1">
                      <a:latin typeface="Arial Narrow" pitchFamily="34" charset="0"/>
                    </a:rPr>
                    <a:t>6.417</a:t>
                  </a:r>
                  <a:endParaRPr lang="es-ES" sz="1600" b="1"/>
                </a:p>
                <a:p>
                  <a:pPr algn="r" eaLnBrk="0" hangingPunct="0"/>
                  <a:endParaRPr lang="es-ES" sz="1600" b="1"/>
                </a:p>
              </p:txBody>
            </p:sp>
            <p:sp>
              <p:nvSpPr>
                <p:cNvPr id="97495" name="Rectangle 323"/>
                <p:cNvSpPr>
                  <a:spLocks noChangeArrowheads="1"/>
                </p:cNvSpPr>
                <p:nvPr/>
              </p:nvSpPr>
              <p:spPr bwMode="auto">
                <a:xfrm>
                  <a:off x="1574" y="6620"/>
                  <a:ext cx="506" cy="403"/>
                </a:xfrm>
                <a:prstGeom prst="rect">
                  <a:avLst/>
                </a:prstGeom>
                <a:noFill/>
                <a:ln w="7">
                  <a:solidFill>
                    <a:srgbClr val="A0A0A0"/>
                  </a:solidFill>
                  <a:miter lim="800000"/>
                  <a:headEnd/>
                  <a:tailEnd/>
                </a:ln>
              </p:spPr>
              <p:txBody>
                <a:bodyPr/>
                <a:lstStyle/>
                <a:p>
                  <a:endParaRPr lang="es-ES"/>
                </a:p>
              </p:txBody>
            </p:sp>
          </p:grpSp>
          <p:grpSp>
            <p:nvGrpSpPr>
              <p:cNvPr id="97708" name="Group 326"/>
              <p:cNvGrpSpPr>
                <a:grpSpLocks/>
              </p:cNvGrpSpPr>
              <p:nvPr/>
            </p:nvGrpSpPr>
            <p:grpSpPr bwMode="auto">
              <a:xfrm>
                <a:off x="2080" y="6620"/>
                <a:ext cx="506" cy="403"/>
                <a:chOff x="2080" y="6620"/>
                <a:chExt cx="506" cy="403"/>
              </a:xfrm>
            </p:grpSpPr>
            <p:sp>
              <p:nvSpPr>
                <p:cNvPr id="97492" name="Rectangle 99"/>
                <p:cNvSpPr>
                  <a:spLocks noChangeArrowheads="1"/>
                </p:cNvSpPr>
                <p:nvPr/>
              </p:nvSpPr>
              <p:spPr bwMode="auto">
                <a:xfrm>
                  <a:off x="2108" y="6620"/>
                  <a:ext cx="450" cy="403"/>
                </a:xfrm>
                <a:prstGeom prst="rect">
                  <a:avLst/>
                </a:prstGeom>
                <a:noFill/>
                <a:ln w="9525">
                  <a:noFill/>
                  <a:miter lim="800000"/>
                  <a:headEnd/>
                  <a:tailEnd/>
                </a:ln>
              </p:spPr>
              <p:txBody>
                <a:bodyPr/>
                <a:lstStyle/>
                <a:p>
                  <a:pPr algn="r"/>
                  <a:r>
                    <a:rPr lang="es-ES" sz="1600" b="1">
                      <a:latin typeface="Arial Narrow" pitchFamily="34" charset="0"/>
                    </a:rPr>
                    <a:t>8.153</a:t>
                  </a:r>
                  <a:endParaRPr lang="es-ES" sz="1600" b="1"/>
                </a:p>
                <a:p>
                  <a:pPr algn="r" eaLnBrk="0" hangingPunct="0"/>
                  <a:endParaRPr lang="es-ES" sz="1600" b="1"/>
                </a:p>
              </p:txBody>
            </p:sp>
            <p:sp>
              <p:nvSpPr>
                <p:cNvPr id="97493" name="Rectangle 325"/>
                <p:cNvSpPr>
                  <a:spLocks noChangeArrowheads="1"/>
                </p:cNvSpPr>
                <p:nvPr/>
              </p:nvSpPr>
              <p:spPr bwMode="auto">
                <a:xfrm>
                  <a:off x="2080" y="6620"/>
                  <a:ext cx="506" cy="403"/>
                </a:xfrm>
                <a:prstGeom prst="rect">
                  <a:avLst/>
                </a:prstGeom>
                <a:noFill/>
                <a:ln w="7">
                  <a:solidFill>
                    <a:srgbClr val="A0A0A0"/>
                  </a:solidFill>
                  <a:miter lim="800000"/>
                  <a:headEnd/>
                  <a:tailEnd/>
                </a:ln>
              </p:spPr>
              <p:txBody>
                <a:bodyPr/>
                <a:lstStyle/>
                <a:p>
                  <a:endParaRPr lang="es-ES"/>
                </a:p>
              </p:txBody>
            </p:sp>
          </p:grpSp>
          <p:grpSp>
            <p:nvGrpSpPr>
              <p:cNvPr id="97709" name="Group 328"/>
              <p:cNvGrpSpPr>
                <a:grpSpLocks/>
              </p:cNvGrpSpPr>
              <p:nvPr/>
            </p:nvGrpSpPr>
            <p:grpSpPr bwMode="auto">
              <a:xfrm>
                <a:off x="2586" y="6620"/>
                <a:ext cx="506" cy="403"/>
                <a:chOff x="2586" y="6620"/>
                <a:chExt cx="506" cy="403"/>
              </a:xfrm>
            </p:grpSpPr>
            <p:sp>
              <p:nvSpPr>
                <p:cNvPr id="97490" name="Rectangle 100"/>
                <p:cNvSpPr>
                  <a:spLocks noChangeArrowheads="1"/>
                </p:cNvSpPr>
                <p:nvPr/>
              </p:nvSpPr>
              <p:spPr bwMode="auto">
                <a:xfrm>
                  <a:off x="2614" y="6620"/>
                  <a:ext cx="450" cy="403"/>
                </a:xfrm>
                <a:prstGeom prst="rect">
                  <a:avLst/>
                </a:prstGeom>
                <a:noFill/>
                <a:ln w="9525">
                  <a:noFill/>
                  <a:miter lim="800000"/>
                  <a:headEnd/>
                  <a:tailEnd/>
                </a:ln>
              </p:spPr>
              <p:txBody>
                <a:bodyPr/>
                <a:lstStyle/>
                <a:p>
                  <a:pPr algn="r"/>
                  <a:r>
                    <a:rPr lang="es-ES" sz="1600" b="1">
                      <a:latin typeface="Arial Narrow" pitchFamily="34" charset="0"/>
                    </a:rPr>
                    <a:t>8.000</a:t>
                  </a:r>
                  <a:endParaRPr lang="es-ES" sz="1600" b="1"/>
                </a:p>
                <a:p>
                  <a:pPr algn="r" eaLnBrk="0" hangingPunct="0"/>
                  <a:endParaRPr lang="es-ES" sz="1600" b="1"/>
                </a:p>
              </p:txBody>
            </p:sp>
            <p:sp>
              <p:nvSpPr>
                <p:cNvPr id="97491" name="Rectangle 327"/>
                <p:cNvSpPr>
                  <a:spLocks noChangeArrowheads="1"/>
                </p:cNvSpPr>
                <p:nvPr/>
              </p:nvSpPr>
              <p:spPr bwMode="auto">
                <a:xfrm>
                  <a:off x="2586" y="6620"/>
                  <a:ext cx="506" cy="403"/>
                </a:xfrm>
                <a:prstGeom prst="rect">
                  <a:avLst/>
                </a:prstGeom>
                <a:noFill/>
                <a:ln w="7">
                  <a:solidFill>
                    <a:srgbClr val="A0A0A0"/>
                  </a:solidFill>
                  <a:miter lim="800000"/>
                  <a:headEnd/>
                  <a:tailEnd/>
                </a:ln>
              </p:spPr>
              <p:txBody>
                <a:bodyPr/>
                <a:lstStyle/>
                <a:p>
                  <a:endParaRPr lang="es-ES"/>
                </a:p>
              </p:txBody>
            </p:sp>
          </p:grpSp>
          <p:grpSp>
            <p:nvGrpSpPr>
              <p:cNvPr id="97710" name="Group 330"/>
              <p:cNvGrpSpPr>
                <a:grpSpLocks/>
              </p:cNvGrpSpPr>
              <p:nvPr/>
            </p:nvGrpSpPr>
            <p:grpSpPr bwMode="auto">
              <a:xfrm>
                <a:off x="0" y="7023"/>
                <a:ext cx="628" cy="403"/>
                <a:chOff x="0" y="7023"/>
                <a:chExt cx="628" cy="403"/>
              </a:xfrm>
            </p:grpSpPr>
            <p:sp>
              <p:nvSpPr>
                <p:cNvPr id="97488" name="Rectangle 101"/>
                <p:cNvSpPr>
                  <a:spLocks noChangeArrowheads="1"/>
                </p:cNvSpPr>
                <p:nvPr/>
              </p:nvSpPr>
              <p:spPr bwMode="auto">
                <a:xfrm>
                  <a:off x="28" y="7023"/>
                  <a:ext cx="572" cy="403"/>
                </a:xfrm>
                <a:prstGeom prst="rect">
                  <a:avLst/>
                </a:prstGeom>
                <a:noFill/>
                <a:ln w="9525">
                  <a:noFill/>
                  <a:miter lim="800000"/>
                  <a:headEnd/>
                  <a:tailEnd/>
                </a:ln>
              </p:spPr>
              <p:txBody>
                <a:bodyPr/>
                <a:lstStyle/>
                <a:p>
                  <a:pPr algn="just"/>
                  <a:r>
                    <a:rPr lang="es-ES" sz="1600" b="1">
                      <a:latin typeface="Arial Narrow" pitchFamily="34" charset="0"/>
                    </a:rPr>
                    <a:t>Irán</a:t>
                  </a:r>
                  <a:endParaRPr lang="es-ES" sz="1600" b="1"/>
                </a:p>
                <a:p>
                  <a:pPr algn="just" eaLnBrk="0" hangingPunct="0"/>
                  <a:endParaRPr lang="es-ES" sz="1600" b="1"/>
                </a:p>
              </p:txBody>
            </p:sp>
            <p:sp>
              <p:nvSpPr>
                <p:cNvPr id="97489" name="Rectangle 329"/>
                <p:cNvSpPr>
                  <a:spLocks noChangeArrowheads="1"/>
                </p:cNvSpPr>
                <p:nvPr/>
              </p:nvSpPr>
              <p:spPr bwMode="auto">
                <a:xfrm>
                  <a:off x="0" y="7023"/>
                  <a:ext cx="628" cy="403"/>
                </a:xfrm>
                <a:prstGeom prst="rect">
                  <a:avLst/>
                </a:prstGeom>
                <a:noFill/>
                <a:ln w="7">
                  <a:solidFill>
                    <a:srgbClr val="A0A0A0"/>
                  </a:solidFill>
                  <a:miter lim="800000"/>
                  <a:headEnd/>
                  <a:tailEnd/>
                </a:ln>
              </p:spPr>
              <p:txBody>
                <a:bodyPr/>
                <a:lstStyle/>
                <a:p>
                  <a:endParaRPr lang="es-ES"/>
                </a:p>
              </p:txBody>
            </p:sp>
          </p:grpSp>
          <p:grpSp>
            <p:nvGrpSpPr>
              <p:cNvPr id="97711" name="Group 332"/>
              <p:cNvGrpSpPr>
                <a:grpSpLocks/>
              </p:cNvGrpSpPr>
              <p:nvPr/>
            </p:nvGrpSpPr>
            <p:grpSpPr bwMode="auto">
              <a:xfrm>
                <a:off x="628" y="7023"/>
                <a:ext cx="440" cy="403"/>
                <a:chOff x="628" y="7023"/>
                <a:chExt cx="440" cy="403"/>
              </a:xfrm>
            </p:grpSpPr>
            <p:sp>
              <p:nvSpPr>
                <p:cNvPr id="97486" name="Rectangle 102"/>
                <p:cNvSpPr>
                  <a:spLocks noChangeArrowheads="1"/>
                </p:cNvSpPr>
                <p:nvPr/>
              </p:nvSpPr>
              <p:spPr bwMode="auto">
                <a:xfrm>
                  <a:off x="656" y="7023"/>
                  <a:ext cx="384" cy="403"/>
                </a:xfrm>
                <a:prstGeom prst="rect">
                  <a:avLst/>
                </a:prstGeom>
                <a:noFill/>
                <a:ln w="9525">
                  <a:noFill/>
                  <a:miter lim="800000"/>
                  <a:headEnd/>
                  <a:tailEnd/>
                </a:ln>
              </p:spPr>
              <p:txBody>
                <a:bodyPr/>
                <a:lstStyle/>
                <a:p>
                  <a:pPr algn="r"/>
                  <a:r>
                    <a:rPr lang="es-ES" sz="1600" b="1">
                      <a:latin typeface="Arial Narrow" pitchFamily="34" charset="0"/>
                    </a:rPr>
                    <a:t>524</a:t>
                  </a:r>
                  <a:endParaRPr lang="es-ES" sz="1600" b="1"/>
                </a:p>
                <a:p>
                  <a:pPr algn="r" eaLnBrk="0" hangingPunct="0"/>
                  <a:endParaRPr lang="es-ES" sz="1600" b="1"/>
                </a:p>
              </p:txBody>
            </p:sp>
            <p:sp>
              <p:nvSpPr>
                <p:cNvPr id="97487" name="Rectangle 331"/>
                <p:cNvSpPr>
                  <a:spLocks noChangeArrowheads="1"/>
                </p:cNvSpPr>
                <p:nvPr/>
              </p:nvSpPr>
              <p:spPr bwMode="auto">
                <a:xfrm>
                  <a:off x="628" y="7023"/>
                  <a:ext cx="440" cy="403"/>
                </a:xfrm>
                <a:prstGeom prst="rect">
                  <a:avLst/>
                </a:prstGeom>
                <a:noFill/>
                <a:ln w="7">
                  <a:solidFill>
                    <a:srgbClr val="A0A0A0"/>
                  </a:solidFill>
                  <a:miter lim="800000"/>
                  <a:headEnd/>
                  <a:tailEnd/>
                </a:ln>
              </p:spPr>
              <p:txBody>
                <a:bodyPr/>
                <a:lstStyle/>
                <a:p>
                  <a:endParaRPr lang="es-ES"/>
                </a:p>
              </p:txBody>
            </p:sp>
          </p:grpSp>
          <p:grpSp>
            <p:nvGrpSpPr>
              <p:cNvPr id="97712" name="Group 334"/>
              <p:cNvGrpSpPr>
                <a:grpSpLocks/>
              </p:cNvGrpSpPr>
              <p:nvPr/>
            </p:nvGrpSpPr>
            <p:grpSpPr bwMode="auto">
              <a:xfrm>
                <a:off x="1068" y="7023"/>
                <a:ext cx="506" cy="403"/>
                <a:chOff x="1068" y="7023"/>
                <a:chExt cx="506" cy="403"/>
              </a:xfrm>
            </p:grpSpPr>
            <p:sp>
              <p:nvSpPr>
                <p:cNvPr id="97484" name="Rectangle 103"/>
                <p:cNvSpPr>
                  <a:spLocks noChangeArrowheads="1"/>
                </p:cNvSpPr>
                <p:nvPr/>
              </p:nvSpPr>
              <p:spPr bwMode="auto">
                <a:xfrm>
                  <a:off x="1096" y="7023"/>
                  <a:ext cx="450" cy="403"/>
                </a:xfrm>
                <a:prstGeom prst="rect">
                  <a:avLst/>
                </a:prstGeom>
                <a:noFill/>
                <a:ln w="9525">
                  <a:noFill/>
                  <a:miter lim="800000"/>
                  <a:headEnd/>
                  <a:tailEnd/>
                </a:ln>
              </p:spPr>
              <p:txBody>
                <a:bodyPr/>
                <a:lstStyle/>
                <a:p>
                  <a:pPr algn="r"/>
                  <a:r>
                    <a:rPr lang="es-ES" sz="1600" b="1">
                      <a:latin typeface="Arial Narrow" pitchFamily="34" charset="0"/>
                    </a:rPr>
                    <a:t>869</a:t>
                  </a:r>
                  <a:endParaRPr lang="es-ES" sz="1600" b="1"/>
                </a:p>
                <a:p>
                  <a:pPr algn="r" eaLnBrk="0" hangingPunct="0"/>
                  <a:endParaRPr lang="es-ES" sz="1600" b="1"/>
                </a:p>
              </p:txBody>
            </p:sp>
            <p:sp>
              <p:nvSpPr>
                <p:cNvPr id="97485" name="Rectangle 333"/>
                <p:cNvSpPr>
                  <a:spLocks noChangeArrowheads="1"/>
                </p:cNvSpPr>
                <p:nvPr/>
              </p:nvSpPr>
              <p:spPr bwMode="auto">
                <a:xfrm>
                  <a:off x="1068" y="7023"/>
                  <a:ext cx="506" cy="403"/>
                </a:xfrm>
                <a:prstGeom prst="rect">
                  <a:avLst/>
                </a:prstGeom>
                <a:noFill/>
                <a:ln w="7">
                  <a:solidFill>
                    <a:srgbClr val="A0A0A0"/>
                  </a:solidFill>
                  <a:miter lim="800000"/>
                  <a:headEnd/>
                  <a:tailEnd/>
                </a:ln>
              </p:spPr>
              <p:txBody>
                <a:bodyPr/>
                <a:lstStyle/>
                <a:p>
                  <a:endParaRPr lang="es-ES"/>
                </a:p>
              </p:txBody>
            </p:sp>
          </p:grpSp>
          <p:grpSp>
            <p:nvGrpSpPr>
              <p:cNvPr id="97713" name="Group 336"/>
              <p:cNvGrpSpPr>
                <a:grpSpLocks/>
              </p:cNvGrpSpPr>
              <p:nvPr/>
            </p:nvGrpSpPr>
            <p:grpSpPr bwMode="auto">
              <a:xfrm>
                <a:off x="1574" y="7023"/>
                <a:ext cx="506" cy="403"/>
                <a:chOff x="1574" y="7023"/>
                <a:chExt cx="506" cy="403"/>
              </a:xfrm>
            </p:grpSpPr>
            <p:sp>
              <p:nvSpPr>
                <p:cNvPr id="97482" name="Rectangle 104"/>
                <p:cNvSpPr>
                  <a:spLocks noChangeArrowheads="1"/>
                </p:cNvSpPr>
                <p:nvPr/>
              </p:nvSpPr>
              <p:spPr bwMode="auto">
                <a:xfrm>
                  <a:off x="1602" y="7023"/>
                  <a:ext cx="450" cy="403"/>
                </a:xfrm>
                <a:prstGeom prst="rect">
                  <a:avLst/>
                </a:prstGeom>
                <a:noFill/>
                <a:ln w="9525">
                  <a:noFill/>
                  <a:miter lim="800000"/>
                  <a:headEnd/>
                  <a:tailEnd/>
                </a:ln>
              </p:spPr>
              <p:txBody>
                <a:bodyPr/>
                <a:lstStyle/>
                <a:p>
                  <a:pPr algn="r"/>
                  <a:r>
                    <a:rPr lang="es-ES" sz="1600" b="1">
                      <a:latin typeface="Arial Narrow" pitchFamily="34" charset="0"/>
                    </a:rPr>
                    <a:t>1.800</a:t>
                  </a:r>
                  <a:endParaRPr lang="es-ES" sz="1600" b="1"/>
                </a:p>
                <a:p>
                  <a:pPr algn="r" eaLnBrk="0" hangingPunct="0"/>
                  <a:endParaRPr lang="es-ES" sz="1600" b="1"/>
                </a:p>
              </p:txBody>
            </p:sp>
            <p:sp>
              <p:nvSpPr>
                <p:cNvPr id="97483" name="Rectangle 335"/>
                <p:cNvSpPr>
                  <a:spLocks noChangeArrowheads="1"/>
                </p:cNvSpPr>
                <p:nvPr/>
              </p:nvSpPr>
              <p:spPr bwMode="auto">
                <a:xfrm>
                  <a:off x="1574" y="7023"/>
                  <a:ext cx="506" cy="403"/>
                </a:xfrm>
                <a:prstGeom prst="rect">
                  <a:avLst/>
                </a:prstGeom>
                <a:noFill/>
                <a:ln w="7">
                  <a:solidFill>
                    <a:srgbClr val="A0A0A0"/>
                  </a:solidFill>
                  <a:miter lim="800000"/>
                  <a:headEnd/>
                  <a:tailEnd/>
                </a:ln>
              </p:spPr>
              <p:txBody>
                <a:bodyPr/>
                <a:lstStyle/>
                <a:p>
                  <a:endParaRPr lang="es-ES"/>
                </a:p>
              </p:txBody>
            </p:sp>
          </p:grpSp>
          <p:grpSp>
            <p:nvGrpSpPr>
              <p:cNvPr id="97714" name="Group 338"/>
              <p:cNvGrpSpPr>
                <a:grpSpLocks/>
              </p:cNvGrpSpPr>
              <p:nvPr/>
            </p:nvGrpSpPr>
            <p:grpSpPr bwMode="auto">
              <a:xfrm>
                <a:off x="2080" y="7023"/>
                <a:ext cx="506" cy="403"/>
                <a:chOff x="2080" y="7023"/>
                <a:chExt cx="506" cy="403"/>
              </a:xfrm>
            </p:grpSpPr>
            <p:sp>
              <p:nvSpPr>
                <p:cNvPr id="97480" name="Rectangle 105"/>
                <p:cNvSpPr>
                  <a:spLocks noChangeArrowheads="1"/>
                </p:cNvSpPr>
                <p:nvPr/>
              </p:nvSpPr>
              <p:spPr bwMode="auto">
                <a:xfrm>
                  <a:off x="2108" y="7023"/>
                  <a:ext cx="450" cy="403"/>
                </a:xfrm>
                <a:prstGeom prst="rect">
                  <a:avLst/>
                </a:prstGeom>
                <a:noFill/>
                <a:ln w="9525">
                  <a:noFill/>
                  <a:miter lim="800000"/>
                  <a:headEnd/>
                  <a:tailEnd/>
                </a:ln>
              </p:spPr>
              <p:txBody>
                <a:bodyPr/>
                <a:lstStyle/>
                <a:p>
                  <a:pPr algn="r"/>
                  <a:r>
                    <a:rPr lang="es-ES" sz="1600" b="1">
                      <a:latin typeface="Arial Narrow" pitchFamily="34" charset="0"/>
                    </a:rPr>
                    <a:t>4.050</a:t>
                  </a:r>
                  <a:endParaRPr lang="es-ES" sz="1600" b="1"/>
                </a:p>
                <a:p>
                  <a:pPr algn="r" eaLnBrk="0" hangingPunct="0"/>
                  <a:endParaRPr lang="es-ES" sz="1600" b="1"/>
                </a:p>
              </p:txBody>
            </p:sp>
            <p:sp>
              <p:nvSpPr>
                <p:cNvPr id="97481" name="Rectangle 337"/>
                <p:cNvSpPr>
                  <a:spLocks noChangeArrowheads="1"/>
                </p:cNvSpPr>
                <p:nvPr/>
              </p:nvSpPr>
              <p:spPr bwMode="auto">
                <a:xfrm>
                  <a:off x="2080" y="7023"/>
                  <a:ext cx="506" cy="403"/>
                </a:xfrm>
                <a:prstGeom prst="rect">
                  <a:avLst/>
                </a:prstGeom>
                <a:noFill/>
                <a:ln w="7">
                  <a:solidFill>
                    <a:srgbClr val="A0A0A0"/>
                  </a:solidFill>
                  <a:miter lim="800000"/>
                  <a:headEnd/>
                  <a:tailEnd/>
                </a:ln>
              </p:spPr>
              <p:txBody>
                <a:bodyPr/>
                <a:lstStyle/>
                <a:p>
                  <a:endParaRPr lang="es-ES"/>
                </a:p>
              </p:txBody>
            </p:sp>
          </p:grpSp>
          <p:grpSp>
            <p:nvGrpSpPr>
              <p:cNvPr id="97715" name="Group 340"/>
              <p:cNvGrpSpPr>
                <a:grpSpLocks/>
              </p:cNvGrpSpPr>
              <p:nvPr/>
            </p:nvGrpSpPr>
            <p:grpSpPr bwMode="auto">
              <a:xfrm>
                <a:off x="2586" y="7023"/>
                <a:ext cx="506" cy="403"/>
                <a:chOff x="2586" y="7023"/>
                <a:chExt cx="506" cy="403"/>
              </a:xfrm>
            </p:grpSpPr>
            <p:sp>
              <p:nvSpPr>
                <p:cNvPr id="97478" name="Rectangle 106"/>
                <p:cNvSpPr>
                  <a:spLocks noChangeArrowheads="1"/>
                </p:cNvSpPr>
                <p:nvPr/>
              </p:nvSpPr>
              <p:spPr bwMode="auto">
                <a:xfrm>
                  <a:off x="2614" y="7023"/>
                  <a:ext cx="450" cy="403"/>
                </a:xfrm>
                <a:prstGeom prst="rect">
                  <a:avLst/>
                </a:prstGeom>
                <a:noFill/>
                <a:ln w="9525">
                  <a:noFill/>
                  <a:miter lim="800000"/>
                  <a:headEnd/>
                  <a:tailEnd/>
                </a:ln>
              </p:spPr>
              <p:txBody>
                <a:bodyPr/>
                <a:lstStyle/>
                <a:p>
                  <a:pPr algn="r"/>
                  <a:r>
                    <a:rPr lang="es-ES" sz="1600" b="1">
                      <a:latin typeface="Arial Narrow" pitchFamily="34" charset="0"/>
                    </a:rPr>
                    <a:t>7.607</a:t>
                  </a:r>
                  <a:endParaRPr lang="es-ES" sz="1600" b="1"/>
                </a:p>
                <a:p>
                  <a:pPr algn="r" eaLnBrk="0" hangingPunct="0"/>
                  <a:endParaRPr lang="es-ES" sz="1600" b="1"/>
                </a:p>
              </p:txBody>
            </p:sp>
            <p:sp>
              <p:nvSpPr>
                <p:cNvPr id="97479" name="Rectangle 339"/>
                <p:cNvSpPr>
                  <a:spLocks noChangeArrowheads="1"/>
                </p:cNvSpPr>
                <p:nvPr/>
              </p:nvSpPr>
              <p:spPr bwMode="auto">
                <a:xfrm>
                  <a:off x="2586" y="7023"/>
                  <a:ext cx="506" cy="403"/>
                </a:xfrm>
                <a:prstGeom prst="rect">
                  <a:avLst/>
                </a:prstGeom>
                <a:noFill/>
                <a:ln w="7">
                  <a:solidFill>
                    <a:srgbClr val="A0A0A0"/>
                  </a:solidFill>
                  <a:miter lim="800000"/>
                  <a:headEnd/>
                  <a:tailEnd/>
                </a:ln>
              </p:spPr>
              <p:txBody>
                <a:bodyPr/>
                <a:lstStyle/>
                <a:p>
                  <a:endParaRPr lang="es-ES"/>
                </a:p>
              </p:txBody>
            </p:sp>
          </p:grpSp>
          <p:grpSp>
            <p:nvGrpSpPr>
              <p:cNvPr id="97716" name="Group 342"/>
              <p:cNvGrpSpPr>
                <a:grpSpLocks/>
              </p:cNvGrpSpPr>
              <p:nvPr/>
            </p:nvGrpSpPr>
            <p:grpSpPr bwMode="auto">
              <a:xfrm>
                <a:off x="0" y="7426"/>
                <a:ext cx="628" cy="518"/>
                <a:chOff x="0" y="7426"/>
                <a:chExt cx="628" cy="518"/>
              </a:xfrm>
            </p:grpSpPr>
            <p:sp>
              <p:nvSpPr>
                <p:cNvPr id="97476" name="Rectangle 107"/>
                <p:cNvSpPr>
                  <a:spLocks noChangeArrowheads="1"/>
                </p:cNvSpPr>
                <p:nvPr/>
              </p:nvSpPr>
              <p:spPr bwMode="auto">
                <a:xfrm>
                  <a:off x="28" y="7426"/>
                  <a:ext cx="572" cy="518"/>
                </a:xfrm>
                <a:prstGeom prst="rect">
                  <a:avLst/>
                </a:prstGeom>
                <a:noFill/>
                <a:ln w="9525">
                  <a:noFill/>
                  <a:miter lim="800000"/>
                  <a:headEnd/>
                  <a:tailEnd/>
                </a:ln>
              </p:spPr>
              <p:txBody>
                <a:bodyPr/>
                <a:lstStyle/>
                <a:p>
                  <a:pPr algn="just"/>
                  <a:r>
                    <a:rPr lang="es-ES" sz="1600" b="1">
                      <a:latin typeface="Arial Narrow" pitchFamily="34" charset="0"/>
                    </a:rPr>
                    <a:t>NICARAGUA</a:t>
                  </a:r>
                  <a:endParaRPr lang="es-ES" sz="1600" b="1"/>
                </a:p>
                <a:p>
                  <a:pPr algn="just" eaLnBrk="0" hangingPunct="0"/>
                  <a:endParaRPr lang="es-ES" sz="1600" b="1"/>
                </a:p>
              </p:txBody>
            </p:sp>
            <p:sp>
              <p:nvSpPr>
                <p:cNvPr id="97477" name="Rectangle 341"/>
                <p:cNvSpPr>
                  <a:spLocks noChangeArrowheads="1"/>
                </p:cNvSpPr>
                <p:nvPr/>
              </p:nvSpPr>
              <p:spPr bwMode="auto">
                <a:xfrm>
                  <a:off x="0" y="7426"/>
                  <a:ext cx="628" cy="518"/>
                </a:xfrm>
                <a:prstGeom prst="rect">
                  <a:avLst/>
                </a:prstGeom>
                <a:noFill/>
                <a:ln w="7">
                  <a:solidFill>
                    <a:srgbClr val="A0A0A0"/>
                  </a:solidFill>
                  <a:miter lim="800000"/>
                  <a:headEnd/>
                  <a:tailEnd/>
                </a:ln>
              </p:spPr>
              <p:txBody>
                <a:bodyPr/>
                <a:lstStyle/>
                <a:p>
                  <a:endParaRPr lang="es-ES"/>
                </a:p>
              </p:txBody>
            </p:sp>
          </p:grpSp>
          <p:grpSp>
            <p:nvGrpSpPr>
              <p:cNvPr id="97717" name="Group 344"/>
              <p:cNvGrpSpPr>
                <a:grpSpLocks/>
              </p:cNvGrpSpPr>
              <p:nvPr/>
            </p:nvGrpSpPr>
            <p:grpSpPr bwMode="auto">
              <a:xfrm>
                <a:off x="628" y="7426"/>
                <a:ext cx="440" cy="518"/>
                <a:chOff x="628" y="7426"/>
                <a:chExt cx="440" cy="518"/>
              </a:xfrm>
            </p:grpSpPr>
            <p:sp>
              <p:nvSpPr>
                <p:cNvPr id="97474" name="Rectangle 108"/>
                <p:cNvSpPr>
                  <a:spLocks noChangeArrowheads="1"/>
                </p:cNvSpPr>
                <p:nvPr/>
              </p:nvSpPr>
              <p:spPr bwMode="auto">
                <a:xfrm>
                  <a:off x="656" y="7426"/>
                  <a:ext cx="384" cy="518"/>
                </a:xfrm>
                <a:prstGeom prst="rect">
                  <a:avLst/>
                </a:prstGeom>
                <a:noFill/>
                <a:ln w="9525">
                  <a:noFill/>
                  <a:miter lim="800000"/>
                  <a:headEnd/>
                  <a:tailEnd/>
                </a:ln>
              </p:spPr>
              <p:txBody>
                <a:bodyPr/>
                <a:lstStyle/>
                <a:p>
                  <a:pPr algn="r"/>
                  <a:r>
                    <a:rPr lang="es-ES" sz="1600" b="1">
                      <a:latin typeface="Arial Narrow" pitchFamily="34" charset="0"/>
                    </a:rPr>
                    <a:t>3.449</a:t>
                  </a:r>
                  <a:endParaRPr lang="es-ES" sz="1600" b="1"/>
                </a:p>
                <a:p>
                  <a:pPr algn="r" eaLnBrk="0" hangingPunct="0"/>
                  <a:endParaRPr lang="es-ES" sz="1600" b="1"/>
                </a:p>
              </p:txBody>
            </p:sp>
            <p:sp>
              <p:nvSpPr>
                <p:cNvPr id="97475" name="Rectangle 343"/>
                <p:cNvSpPr>
                  <a:spLocks noChangeArrowheads="1"/>
                </p:cNvSpPr>
                <p:nvPr/>
              </p:nvSpPr>
              <p:spPr bwMode="auto">
                <a:xfrm>
                  <a:off x="628" y="7426"/>
                  <a:ext cx="440" cy="518"/>
                </a:xfrm>
                <a:prstGeom prst="rect">
                  <a:avLst/>
                </a:prstGeom>
                <a:noFill/>
                <a:ln w="7">
                  <a:solidFill>
                    <a:srgbClr val="A0A0A0"/>
                  </a:solidFill>
                  <a:miter lim="800000"/>
                  <a:headEnd/>
                  <a:tailEnd/>
                </a:ln>
              </p:spPr>
              <p:txBody>
                <a:bodyPr/>
                <a:lstStyle/>
                <a:p>
                  <a:endParaRPr lang="es-ES"/>
                </a:p>
              </p:txBody>
            </p:sp>
          </p:grpSp>
          <p:grpSp>
            <p:nvGrpSpPr>
              <p:cNvPr id="97718" name="Group 346"/>
              <p:cNvGrpSpPr>
                <a:grpSpLocks/>
              </p:cNvGrpSpPr>
              <p:nvPr/>
            </p:nvGrpSpPr>
            <p:grpSpPr bwMode="auto">
              <a:xfrm>
                <a:off x="1068" y="7426"/>
                <a:ext cx="506" cy="518"/>
                <a:chOff x="1068" y="7426"/>
                <a:chExt cx="506" cy="518"/>
              </a:xfrm>
            </p:grpSpPr>
            <p:sp>
              <p:nvSpPr>
                <p:cNvPr id="97472" name="Rectangle 109"/>
                <p:cNvSpPr>
                  <a:spLocks noChangeArrowheads="1"/>
                </p:cNvSpPr>
                <p:nvPr/>
              </p:nvSpPr>
              <p:spPr bwMode="auto">
                <a:xfrm>
                  <a:off x="1096" y="7426"/>
                  <a:ext cx="450" cy="518"/>
                </a:xfrm>
                <a:prstGeom prst="rect">
                  <a:avLst/>
                </a:prstGeom>
                <a:noFill/>
                <a:ln w="9525">
                  <a:noFill/>
                  <a:miter lim="800000"/>
                  <a:headEnd/>
                  <a:tailEnd/>
                </a:ln>
              </p:spPr>
              <p:txBody>
                <a:bodyPr/>
                <a:lstStyle/>
                <a:p>
                  <a:pPr algn="r"/>
                  <a:r>
                    <a:rPr lang="es-ES" sz="1600" b="1">
                      <a:latin typeface="Arial Narrow" pitchFamily="34" charset="0"/>
                    </a:rPr>
                    <a:t>4.784</a:t>
                  </a:r>
                  <a:endParaRPr lang="es-ES" sz="1600" b="1"/>
                </a:p>
                <a:p>
                  <a:pPr algn="r" eaLnBrk="0" hangingPunct="0"/>
                  <a:endParaRPr lang="es-ES" sz="1600" b="1"/>
                </a:p>
              </p:txBody>
            </p:sp>
            <p:sp>
              <p:nvSpPr>
                <p:cNvPr id="97473" name="Rectangle 345"/>
                <p:cNvSpPr>
                  <a:spLocks noChangeArrowheads="1"/>
                </p:cNvSpPr>
                <p:nvPr/>
              </p:nvSpPr>
              <p:spPr bwMode="auto">
                <a:xfrm>
                  <a:off x="1068" y="7426"/>
                  <a:ext cx="506" cy="518"/>
                </a:xfrm>
                <a:prstGeom prst="rect">
                  <a:avLst/>
                </a:prstGeom>
                <a:noFill/>
                <a:ln w="7">
                  <a:solidFill>
                    <a:srgbClr val="A0A0A0"/>
                  </a:solidFill>
                  <a:miter lim="800000"/>
                  <a:headEnd/>
                  <a:tailEnd/>
                </a:ln>
              </p:spPr>
              <p:txBody>
                <a:bodyPr/>
                <a:lstStyle/>
                <a:p>
                  <a:endParaRPr lang="es-ES"/>
                </a:p>
              </p:txBody>
            </p:sp>
          </p:grpSp>
          <p:grpSp>
            <p:nvGrpSpPr>
              <p:cNvPr id="97719" name="Group 348"/>
              <p:cNvGrpSpPr>
                <a:grpSpLocks/>
              </p:cNvGrpSpPr>
              <p:nvPr/>
            </p:nvGrpSpPr>
            <p:grpSpPr bwMode="auto">
              <a:xfrm>
                <a:off x="1574" y="7426"/>
                <a:ext cx="506" cy="518"/>
                <a:chOff x="1574" y="7426"/>
                <a:chExt cx="506" cy="518"/>
              </a:xfrm>
            </p:grpSpPr>
            <p:sp>
              <p:nvSpPr>
                <p:cNvPr id="97470" name="Rectangle 110"/>
                <p:cNvSpPr>
                  <a:spLocks noChangeArrowheads="1"/>
                </p:cNvSpPr>
                <p:nvPr/>
              </p:nvSpPr>
              <p:spPr bwMode="auto">
                <a:xfrm>
                  <a:off x="1602" y="7426"/>
                  <a:ext cx="450" cy="518"/>
                </a:xfrm>
                <a:prstGeom prst="rect">
                  <a:avLst/>
                </a:prstGeom>
                <a:noFill/>
                <a:ln w="9525">
                  <a:noFill/>
                  <a:miter lim="800000"/>
                  <a:headEnd/>
                  <a:tailEnd/>
                </a:ln>
              </p:spPr>
              <p:txBody>
                <a:bodyPr/>
                <a:lstStyle/>
                <a:p>
                  <a:pPr algn="r"/>
                  <a:r>
                    <a:rPr lang="es-ES" sz="1600" b="1">
                      <a:latin typeface="Arial Narrow" pitchFamily="34" charset="0"/>
                    </a:rPr>
                    <a:t>4.198</a:t>
                  </a:r>
                  <a:endParaRPr lang="es-ES" sz="1600" b="1"/>
                </a:p>
                <a:p>
                  <a:pPr algn="r" eaLnBrk="0" hangingPunct="0"/>
                  <a:endParaRPr lang="es-ES" sz="1600" b="1"/>
                </a:p>
              </p:txBody>
            </p:sp>
            <p:sp>
              <p:nvSpPr>
                <p:cNvPr id="97471" name="Rectangle 347"/>
                <p:cNvSpPr>
                  <a:spLocks noChangeArrowheads="1"/>
                </p:cNvSpPr>
                <p:nvPr/>
              </p:nvSpPr>
              <p:spPr bwMode="auto">
                <a:xfrm>
                  <a:off x="1574" y="7426"/>
                  <a:ext cx="506" cy="518"/>
                </a:xfrm>
                <a:prstGeom prst="rect">
                  <a:avLst/>
                </a:prstGeom>
                <a:noFill/>
                <a:ln w="7">
                  <a:solidFill>
                    <a:srgbClr val="A0A0A0"/>
                  </a:solidFill>
                  <a:miter lim="800000"/>
                  <a:headEnd/>
                  <a:tailEnd/>
                </a:ln>
              </p:spPr>
              <p:txBody>
                <a:bodyPr/>
                <a:lstStyle/>
                <a:p>
                  <a:endParaRPr lang="es-ES"/>
                </a:p>
              </p:txBody>
            </p:sp>
          </p:grpSp>
          <p:grpSp>
            <p:nvGrpSpPr>
              <p:cNvPr id="97720" name="Group 350"/>
              <p:cNvGrpSpPr>
                <a:grpSpLocks/>
              </p:cNvGrpSpPr>
              <p:nvPr/>
            </p:nvGrpSpPr>
            <p:grpSpPr bwMode="auto">
              <a:xfrm>
                <a:off x="2080" y="7426"/>
                <a:ext cx="506" cy="518"/>
                <a:chOff x="2080" y="7426"/>
                <a:chExt cx="506" cy="518"/>
              </a:xfrm>
            </p:grpSpPr>
            <p:sp>
              <p:nvSpPr>
                <p:cNvPr id="97468" name="Rectangle 111"/>
                <p:cNvSpPr>
                  <a:spLocks noChangeArrowheads="1"/>
                </p:cNvSpPr>
                <p:nvPr/>
              </p:nvSpPr>
              <p:spPr bwMode="auto">
                <a:xfrm>
                  <a:off x="2108" y="7426"/>
                  <a:ext cx="450" cy="518"/>
                </a:xfrm>
                <a:prstGeom prst="rect">
                  <a:avLst/>
                </a:prstGeom>
                <a:noFill/>
                <a:ln w="9525">
                  <a:noFill/>
                  <a:miter lim="800000"/>
                  <a:headEnd/>
                  <a:tailEnd/>
                </a:ln>
              </p:spPr>
              <p:txBody>
                <a:bodyPr/>
                <a:lstStyle/>
                <a:p>
                  <a:pPr algn="r"/>
                  <a:r>
                    <a:rPr lang="es-ES" sz="1600" b="1">
                      <a:latin typeface="Arial Narrow" pitchFamily="34" charset="0"/>
                    </a:rPr>
                    <a:t>5.411</a:t>
                  </a:r>
                  <a:endParaRPr lang="es-ES" sz="1600" b="1"/>
                </a:p>
                <a:p>
                  <a:pPr algn="r" eaLnBrk="0" hangingPunct="0"/>
                  <a:endParaRPr lang="es-ES" sz="1600" b="1"/>
                </a:p>
              </p:txBody>
            </p:sp>
            <p:sp>
              <p:nvSpPr>
                <p:cNvPr id="97469" name="Rectangle 349"/>
                <p:cNvSpPr>
                  <a:spLocks noChangeArrowheads="1"/>
                </p:cNvSpPr>
                <p:nvPr/>
              </p:nvSpPr>
              <p:spPr bwMode="auto">
                <a:xfrm>
                  <a:off x="2080" y="7426"/>
                  <a:ext cx="506" cy="518"/>
                </a:xfrm>
                <a:prstGeom prst="rect">
                  <a:avLst/>
                </a:prstGeom>
                <a:noFill/>
                <a:ln w="7">
                  <a:solidFill>
                    <a:srgbClr val="A0A0A0"/>
                  </a:solidFill>
                  <a:miter lim="800000"/>
                  <a:headEnd/>
                  <a:tailEnd/>
                </a:ln>
              </p:spPr>
              <p:txBody>
                <a:bodyPr/>
                <a:lstStyle/>
                <a:p>
                  <a:endParaRPr lang="es-ES"/>
                </a:p>
              </p:txBody>
            </p:sp>
          </p:grpSp>
          <p:grpSp>
            <p:nvGrpSpPr>
              <p:cNvPr id="97721" name="Group 352"/>
              <p:cNvGrpSpPr>
                <a:grpSpLocks/>
              </p:cNvGrpSpPr>
              <p:nvPr/>
            </p:nvGrpSpPr>
            <p:grpSpPr bwMode="auto">
              <a:xfrm>
                <a:off x="2586" y="7426"/>
                <a:ext cx="506" cy="518"/>
                <a:chOff x="2586" y="7426"/>
                <a:chExt cx="506" cy="518"/>
              </a:xfrm>
            </p:grpSpPr>
            <p:sp>
              <p:nvSpPr>
                <p:cNvPr id="97466" name="Rectangle 112"/>
                <p:cNvSpPr>
                  <a:spLocks noChangeArrowheads="1"/>
                </p:cNvSpPr>
                <p:nvPr/>
              </p:nvSpPr>
              <p:spPr bwMode="auto">
                <a:xfrm>
                  <a:off x="2614" y="7426"/>
                  <a:ext cx="450" cy="518"/>
                </a:xfrm>
                <a:prstGeom prst="rect">
                  <a:avLst/>
                </a:prstGeom>
                <a:noFill/>
                <a:ln w="9525">
                  <a:noFill/>
                  <a:miter lim="800000"/>
                  <a:headEnd/>
                  <a:tailEnd/>
                </a:ln>
              </p:spPr>
              <p:txBody>
                <a:bodyPr/>
                <a:lstStyle/>
                <a:p>
                  <a:pPr algn="r"/>
                  <a:r>
                    <a:rPr lang="es-ES" sz="1600" b="1">
                      <a:latin typeface="Arial Narrow" pitchFamily="34" charset="0"/>
                    </a:rPr>
                    <a:t>5.721</a:t>
                  </a:r>
                  <a:endParaRPr lang="es-ES" sz="1600" b="1"/>
                </a:p>
                <a:p>
                  <a:pPr algn="r" eaLnBrk="0" hangingPunct="0"/>
                  <a:endParaRPr lang="es-ES" sz="1600" b="1"/>
                </a:p>
              </p:txBody>
            </p:sp>
            <p:sp>
              <p:nvSpPr>
                <p:cNvPr id="97467" name="Rectangle 351"/>
                <p:cNvSpPr>
                  <a:spLocks noChangeArrowheads="1"/>
                </p:cNvSpPr>
                <p:nvPr/>
              </p:nvSpPr>
              <p:spPr bwMode="auto">
                <a:xfrm>
                  <a:off x="2586" y="7426"/>
                  <a:ext cx="506" cy="518"/>
                </a:xfrm>
                <a:prstGeom prst="rect">
                  <a:avLst/>
                </a:prstGeom>
                <a:noFill/>
                <a:ln w="7">
                  <a:solidFill>
                    <a:srgbClr val="A0A0A0"/>
                  </a:solidFill>
                  <a:miter lim="800000"/>
                  <a:headEnd/>
                  <a:tailEnd/>
                </a:ln>
              </p:spPr>
              <p:txBody>
                <a:bodyPr/>
                <a:lstStyle/>
                <a:p>
                  <a:endParaRPr lang="es-ES"/>
                </a:p>
              </p:txBody>
            </p:sp>
          </p:grpSp>
          <p:grpSp>
            <p:nvGrpSpPr>
              <p:cNvPr id="97722" name="Group 354"/>
              <p:cNvGrpSpPr>
                <a:grpSpLocks/>
              </p:cNvGrpSpPr>
              <p:nvPr/>
            </p:nvGrpSpPr>
            <p:grpSpPr bwMode="auto">
              <a:xfrm>
                <a:off x="0" y="7944"/>
                <a:ext cx="628" cy="403"/>
                <a:chOff x="0" y="7944"/>
                <a:chExt cx="628" cy="403"/>
              </a:xfrm>
            </p:grpSpPr>
            <p:sp>
              <p:nvSpPr>
                <p:cNvPr id="97464" name="Rectangle 113"/>
                <p:cNvSpPr>
                  <a:spLocks noChangeArrowheads="1"/>
                </p:cNvSpPr>
                <p:nvPr/>
              </p:nvSpPr>
              <p:spPr bwMode="auto">
                <a:xfrm>
                  <a:off x="28" y="7944"/>
                  <a:ext cx="572" cy="403"/>
                </a:xfrm>
                <a:prstGeom prst="rect">
                  <a:avLst/>
                </a:prstGeom>
                <a:noFill/>
                <a:ln w="9525">
                  <a:noFill/>
                  <a:miter lim="800000"/>
                  <a:headEnd/>
                  <a:tailEnd/>
                </a:ln>
              </p:spPr>
              <p:txBody>
                <a:bodyPr/>
                <a:lstStyle/>
                <a:p>
                  <a:pPr algn="just"/>
                  <a:r>
                    <a:rPr lang="es-ES" sz="1600" b="1">
                      <a:latin typeface="Arial Narrow" pitchFamily="34" charset="0"/>
                    </a:rPr>
                    <a:t>Camboya</a:t>
                  </a:r>
                  <a:endParaRPr lang="es-ES" sz="1600" b="1"/>
                </a:p>
                <a:p>
                  <a:pPr algn="just" eaLnBrk="0" hangingPunct="0"/>
                  <a:endParaRPr lang="es-ES" sz="1600" b="1"/>
                </a:p>
              </p:txBody>
            </p:sp>
            <p:sp>
              <p:nvSpPr>
                <p:cNvPr id="97465" name="Rectangle 353"/>
                <p:cNvSpPr>
                  <a:spLocks noChangeArrowheads="1"/>
                </p:cNvSpPr>
                <p:nvPr/>
              </p:nvSpPr>
              <p:spPr bwMode="auto">
                <a:xfrm>
                  <a:off x="0" y="7944"/>
                  <a:ext cx="628" cy="403"/>
                </a:xfrm>
                <a:prstGeom prst="rect">
                  <a:avLst/>
                </a:prstGeom>
                <a:noFill/>
                <a:ln w="7">
                  <a:solidFill>
                    <a:srgbClr val="A0A0A0"/>
                  </a:solidFill>
                  <a:miter lim="800000"/>
                  <a:headEnd/>
                  <a:tailEnd/>
                </a:ln>
              </p:spPr>
              <p:txBody>
                <a:bodyPr/>
                <a:lstStyle/>
                <a:p>
                  <a:endParaRPr lang="es-ES"/>
                </a:p>
              </p:txBody>
            </p:sp>
          </p:grpSp>
          <p:grpSp>
            <p:nvGrpSpPr>
              <p:cNvPr id="97723" name="Group 356"/>
              <p:cNvGrpSpPr>
                <a:grpSpLocks/>
              </p:cNvGrpSpPr>
              <p:nvPr/>
            </p:nvGrpSpPr>
            <p:grpSpPr bwMode="auto">
              <a:xfrm>
                <a:off x="628" y="7944"/>
                <a:ext cx="440" cy="403"/>
                <a:chOff x="628" y="7944"/>
                <a:chExt cx="440" cy="403"/>
              </a:xfrm>
            </p:grpSpPr>
            <p:sp>
              <p:nvSpPr>
                <p:cNvPr id="97462" name="Rectangle 114"/>
                <p:cNvSpPr>
                  <a:spLocks noChangeArrowheads="1"/>
                </p:cNvSpPr>
                <p:nvPr/>
              </p:nvSpPr>
              <p:spPr bwMode="auto">
                <a:xfrm>
                  <a:off x="656" y="7944"/>
                  <a:ext cx="384" cy="403"/>
                </a:xfrm>
                <a:prstGeom prst="rect">
                  <a:avLst/>
                </a:prstGeom>
                <a:noFill/>
                <a:ln w="9525">
                  <a:noFill/>
                  <a:miter lim="800000"/>
                  <a:headEnd/>
                  <a:tailEnd/>
                </a:ln>
              </p:spPr>
              <p:txBody>
                <a:bodyPr/>
                <a:lstStyle/>
                <a:p>
                  <a:pPr algn="r"/>
                  <a:r>
                    <a:rPr lang="es-ES" sz="1600" b="1">
                      <a:latin typeface="Arial Narrow" pitchFamily="34" charset="0"/>
                    </a:rPr>
                    <a:t>2.123</a:t>
                  </a:r>
                  <a:endParaRPr lang="es-ES" sz="1600" b="1"/>
                </a:p>
                <a:p>
                  <a:pPr algn="r" eaLnBrk="0" hangingPunct="0"/>
                  <a:endParaRPr lang="es-ES" sz="1600" b="1"/>
                </a:p>
              </p:txBody>
            </p:sp>
            <p:sp>
              <p:nvSpPr>
                <p:cNvPr id="97463" name="Rectangle 355"/>
                <p:cNvSpPr>
                  <a:spLocks noChangeArrowheads="1"/>
                </p:cNvSpPr>
                <p:nvPr/>
              </p:nvSpPr>
              <p:spPr bwMode="auto">
                <a:xfrm>
                  <a:off x="628" y="7944"/>
                  <a:ext cx="440" cy="403"/>
                </a:xfrm>
                <a:prstGeom prst="rect">
                  <a:avLst/>
                </a:prstGeom>
                <a:noFill/>
                <a:ln w="7">
                  <a:solidFill>
                    <a:srgbClr val="A0A0A0"/>
                  </a:solidFill>
                  <a:miter lim="800000"/>
                  <a:headEnd/>
                  <a:tailEnd/>
                </a:ln>
              </p:spPr>
              <p:txBody>
                <a:bodyPr/>
                <a:lstStyle/>
                <a:p>
                  <a:endParaRPr lang="es-ES"/>
                </a:p>
              </p:txBody>
            </p:sp>
          </p:grpSp>
          <p:grpSp>
            <p:nvGrpSpPr>
              <p:cNvPr id="97724" name="Group 358"/>
              <p:cNvGrpSpPr>
                <a:grpSpLocks/>
              </p:cNvGrpSpPr>
              <p:nvPr/>
            </p:nvGrpSpPr>
            <p:grpSpPr bwMode="auto">
              <a:xfrm>
                <a:off x="1068" y="7944"/>
                <a:ext cx="506" cy="403"/>
                <a:chOff x="1068" y="7944"/>
                <a:chExt cx="506" cy="403"/>
              </a:xfrm>
            </p:grpSpPr>
            <p:sp>
              <p:nvSpPr>
                <p:cNvPr id="97460" name="Rectangle 115"/>
                <p:cNvSpPr>
                  <a:spLocks noChangeArrowheads="1"/>
                </p:cNvSpPr>
                <p:nvPr/>
              </p:nvSpPr>
              <p:spPr bwMode="auto">
                <a:xfrm>
                  <a:off x="1096" y="7944"/>
                  <a:ext cx="450" cy="403"/>
                </a:xfrm>
                <a:prstGeom prst="rect">
                  <a:avLst/>
                </a:prstGeom>
                <a:noFill/>
                <a:ln w="9525">
                  <a:noFill/>
                  <a:miter lim="800000"/>
                  <a:headEnd/>
                  <a:tailEnd/>
                </a:ln>
              </p:spPr>
              <p:txBody>
                <a:bodyPr/>
                <a:lstStyle/>
                <a:p>
                  <a:pPr algn="r"/>
                  <a:r>
                    <a:rPr lang="es-ES" sz="1600" b="1">
                      <a:latin typeface="Arial Narrow" pitchFamily="34" charset="0"/>
                    </a:rPr>
                    <a:t>2.392</a:t>
                  </a:r>
                  <a:endParaRPr lang="es-ES" sz="1600" b="1"/>
                </a:p>
                <a:p>
                  <a:pPr algn="r" eaLnBrk="0" hangingPunct="0"/>
                  <a:endParaRPr lang="es-ES" sz="1600" b="1"/>
                </a:p>
              </p:txBody>
            </p:sp>
            <p:sp>
              <p:nvSpPr>
                <p:cNvPr id="97461" name="Rectangle 357"/>
                <p:cNvSpPr>
                  <a:spLocks noChangeArrowheads="1"/>
                </p:cNvSpPr>
                <p:nvPr/>
              </p:nvSpPr>
              <p:spPr bwMode="auto">
                <a:xfrm>
                  <a:off x="1068" y="7944"/>
                  <a:ext cx="506" cy="403"/>
                </a:xfrm>
                <a:prstGeom prst="rect">
                  <a:avLst/>
                </a:prstGeom>
                <a:noFill/>
                <a:ln w="7">
                  <a:solidFill>
                    <a:srgbClr val="A0A0A0"/>
                  </a:solidFill>
                  <a:miter lim="800000"/>
                  <a:headEnd/>
                  <a:tailEnd/>
                </a:ln>
              </p:spPr>
              <p:txBody>
                <a:bodyPr/>
                <a:lstStyle/>
                <a:p>
                  <a:endParaRPr lang="es-ES"/>
                </a:p>
              </p:txBody>
            </p:sp>
          </p:grpSp>
          <p:grpSp>
            <p:nvGrpSpPr>
              <p:cNvPr id="97725" name="Group 360"/>
              <p:cNvGrpSpPr>
                <a:grpSpLocks/>
              </p:cNvGrpSpPr>
              <p:nvPr/>
            </p:nvGrpSpPr>
            <p:grpSpPr bwMode="auto">
              <a:xfrm>
                <a:off x="1574" y="7944"/>
                <a:ext cx="506" cy="403"/>
                <a:chOff x="1574" y="7944"/>
                <a:chExt cx="506" cy="403"/>
              </a:xfrm>
            </p:grpSpPr>
            <p:sp>
              <p:nvSpPr>
                <p:cNvPr id="97458" name="Rectangle 116"/>
                <p:cNvSpPr>
                  <a:spLocks noChangeArrowheads="1"/>
                </p:cNvSpPr>
                <p:nvPr/>
              </p:nvSpPr>
              <p:spPr bwMode="auto">
                <a:xfrm>
                  <a:off x="1602" y="7944"/>
                  <a:ext cx="450" cy="403"/>
                </a:xfrm>
                <a:prstGeom prst="rect">
                  <a:avLst/>
                </a:prstGeom>
                <a:noFill/>
                <a:ln w="9525">
                  <a:noFill/>
                  <a:miter lim="800000"/>
                  <a:headEnd/>
                  <a:tailEnd/>
                </a:ln>
              </p:spPr>
              <p:txBody>
                <a:bodyPr/>
                <a:lstStyle/>
                <a:p>
                  <a:pPr algn="r"/>
                  <a:r>
                    <a:rPr lang="es-ES" sz="1600" b="1">
                      <a:latin typeface="Arial Narrow" pitchFamily="34" charset="0"/>
                    </a:rPr>
                    <a:t>4.936</a:t>
                  </a:r>
                  <a:endParaRPr lang="es-ES" sz="1600" b="1"/>
                </a:p>
                <a:p>
                  <a:pPr algn="r" eaLnBrk="0" hangingPunct="0"/>
                  <a:endParaRPr lang="es-ES" sz="1600" b="1"/>
                </a:p>
              </p:txBody>
            </p:sp>
            <p:sp>
              <p:nvSpPr>
                <p:cNvPr id="97459" name="Rectangle 359"/>
                <p:cNvSpPr>
                  <a:spLocks noChangeArrowheads="1"/>
                </p:cNvSpPr>
                <p:nvPr/>
              </p:nvSpPr>
              <p:spPr bwMode="auto">
                <a:xfrm>
                  <a:off x="1574" y="7944"/>
                  <a:ext cx="506" cy="403"/>
                </a:xfrm>
                <a:prstGeom prst="rect">
                  <a:avLst/>
                </a:prstGeom>
                <a:noFill/>
                <a:ln w="7">
                  <a:solidFill>
                    <a:srgbClr val="A0A0A0"/>
                  </a:solidFill>
                  <a:miter lim="800000"/>
                  <a:headEnd/>
                  <a:tailEnd/>
                </a:ln>
              </p:spPr>
              <p:txBody>
                <a:bodyPr/>
                <a:lstStyle/>
                <a:p>
                  <a:endParaRPr lang="es-ES"/>
                </a:p>
              </p:txBody>
            </p:sp>
          </p:grpSp>
          <p:grpSp>
            <p:nvGrpSpPr>
              <p:cNvPr id="97726" name="Group 362"/>
              <p:cNvGrpSpPr>
                <a:grpSpLocks/>
              </p:cNvGrpSpPr>
              <p:nvPr/>
            </p:nvGrpSpPr>
            <p:grpSpPr bwMode="auto">
              <a:xfrm>
                <a:off x="2080" y="7944"/>
                <a:ext cx="506" cy="403"/>
                <a:chOff x="2080" y="7944"/>
                <a:chExt cx="506" cy="403"/>
              </a:xfrm>
            </p:grpSpPr>
            <p:sp>
              <p:nvSpPr>
                <p:cNvPr id="97456" name="Rectangle 117"/>
                <p:cNvSpPr>
                  <a:spLocks noChangeArrowheads="1"/>
                </p:cNvSpPr>
                <p:nvPr/>
              </p:nvSpPr>
              <p:spPr bwMode="auto">
                <a:xfrm>
                  <a:off x="2108" y="7944"/>
                  <a:ext cx="450" cy="403"/>
                </a:xfrm>
                <a:prstGeom prst="rect">
                  <a:avLst/>
                </a:prstGeom>
                <a:noFill/>
                <a:ln w="9525">
                  <a:noFill/>
                  <a:miter lim="800000"/>
                  <a:headEnd/>
                  <a:tailEnd/>
                </a:ln>
              </p:spPr>
              <p:txBody>
                <a:bodyPr/>
                <a:lstStyle/>
                <a:p>
                  <a:pPr algn="r"/>
                  <a:r>
                    <a:rPr lang="es-ES" sz="1600" b="1">
                      <a:latin typeface="Arial Narrow" pitchFamily="34" charset="0"/>
                    </a:rPr>
                    <a:t>4.964</a:t>
                  </a:r>
                  <a:endParaRPr lang="es-ES" sz="1600" b="1"/>
                </a:p>
                <a:p>
                  <a:pPr algn="r" eaLnBrk="0" hangingPunct="0"/>
                  <a:endParaRPr lang="es-ES" sz="1600" b="1"/>
                </a:p>
              </p:txBody>
            </p:sp>
            <p:sp>
              <p:nvSpPr>
                <p:cNvPr id="97457" name="Rectangle 361"/>
                <p:cNvSpPr>
                  <a:spLocks noChangeArrowheads="1"/>
                </p:cNvSpPr>
                <p:nvPr/>
              </p:nvSpPr>
              <p:spPr bwMode="auto">
                <a:xfrm>
                  <a:off x="2080" y="7944"/>
                  <a:ext cx="506" cy="403"/>
                </a:xfrm>
                <a:prstGeom prst="rect">
                  <a:avLst/>
                </a:prstGeom>
                <a:noFill/>
                <a:ln w="7">
                  <a:solidFill>
                    <a:srgbClr val="A0A0A0"/>
                  </a:solidFill>
                  <a:miter lim="800000"/>
                  <a:headEnd/>
                  <a:tailEnd/>
                </a:ln>
              </p:spPr>
              <p:txBody>
                <a:bodyPr/>
                <a:lstStyle/>
                <a:p>
                  <a:endParaRPr lang="es-ES"/>
                </a:p>
              </p:txBody>
            </p:sp>
          </p:grpSp>
          <p:grpSp>
            <p:nvGrpSpPr>
              <p:cNvPr id="97727" name="Group 364"/>
              <p:cNvGrpSpPr>
                <a:grpSpLocks/>
              </p:cNvGrpSpPr>
              <p:nvPr/>
            </p:nvGrpSpPr>
            <p:grpSpPr bwMode="auto">
              <a:xfrm>
                <a:off x="2586" y="7944"/>
                <a:ext cx="506" cy="403"/>
                <a:chOff x="2586" y="7944"/>
                <a:chExt cx="506" cy="403"/>
              </a:xfrm>
            </p:grpSpPr>
            <p:sp>
              <p:nvSpPr>
                <p:cNvPr id="97454" name="Rectangle 118"/>
                <p:cNvSpPr>
                  <a:spLocks noChangeArrowheads="1"/>
                </p:cNvSpPr>
                <p:nvPr/>
              </p:nvSpPr>
              <p:spPr bwMode="auto">
                <a:xfrm>
                  <a:off x="2614" y="7944"/>
                  <a:ext cx="450" cy="403"/>
                </a:xfrm>
                <a:prstGeom prst="rect">
                  <a:avLst/>
                </a:prstGeom>
                <a:noFill/>
                <a:ln w="9525">
                  <a:noFill/>
                  <a:miter lim="800000"/>
                  <a:headEnd/>
                  <a:tailEnd/>
                </a:ln>
              </p:spPr>
              <p:txBody>
                <a:bodyPr/>
                <a:lstStyle/>
                <a:p>
                  <a:pPr algn="r"/>
                  <a:r>
                    <a:rPr lang="es-ES" sz="1600" b="1">
                      <a:latin typeface="Arial Narrow" pitchFamily="34" charset="0"/>
                    </a:rPr>
                    <a:t>5.473</a:t>
                  </a:r>
                  <a:endParaRPr lang="es-ES" sz="1600" b="1"/>
                </a:p>
                <a:p>
                  <a:pPr algn="r" eaLnBrk="0" hangingPunct="0"/>
                  <a:endParaRPr lang="es-ES" sz="1600" b="1"/>
                </a:p>
              </p:txBody>
            </p:sp>
            <p:sp>
              <p:nvSpPr>
                <p:cNvPr id="97455" name="Rectangle 363"/>
                <p:cNvSpPr>
                  <a:spLocks noChangeArrowheads="1"/>
                </p:cNvSpPr>
                <p:nvPr/>
              </p:nvSpPr>
              <p:spPr bwMode="auto">
                <a:xfrm>
                  <a:off x="2586" y="7944"/>
                  <a:ext cx="506" cy="403"/>
                </a:xfrm>
                <a:prstGeom prst="rect">
                  <a:avLst/>
                </a:prstGeom>
                <a:noFill/>
                <a:ln w="7">
                  <a:solidFill>
                    <a:srgbClr val="A0A0A0"/>
                  </a:solidFill>
                  <a:miter lim="800000"/>
                  <a:headEnd/>
                  <a:tailEnd/>
                </a:ln>
              </p:spPr>
              <p:txBody>
                <a:bodyPr/>
                <a:lstStyle/>
                <a:p>
                  <a:endParaRPr lang="es-ES"/>
                </a:p>
              </p:txBody>
            </p:sp>
          </p:grpSp>
          <p:grpSp>
            <p:nvGrpSpPr>
              <p:cNvPr id="97728" name="Group 366"/>
              <p:cNvGrpSpPr>
                <a:grpSpLocks/>
              </p:cNvGrpSpPr>
              <p:nvPr/>
            </p:nvGrpSpPr>
            <p:grpSpPr bwMode="auto">
              <a:xfrm>
                <a:off x="0" y="8347"/>
                <a:ext cx="628" cy="403"/>
                <a:chOff x="0" y="8347"/>
                <a:chExt cx="628" cy="403"/>
              </a:xfrm>
            </p:grpSpPr>
            <p:sp>
              <p:nvSpPr>
                <p:cNvPr id="97452" name="Rectangle 119"/>
                <p:cNvSpPr>
                  <a:spLocks noChangeArrowheads="1"/>
                </p:cNvSpPr>
                <p:nvPr/>
              </p:nvSpPr>
              <p:spPr bwMode="auto">
                <a:xfrm>
                  <a:off x="28" y="8347"/>
                  <a:ext cx="572" cy="403"/>
                </a:xfrm>
                <a:prstGeom prst="rect">
                  <a:avLst/>
                </a:prstGeom>
                <a:noFill/>
                <a:ln w="9525">
                  <a:noFill/>
                  <a:miter lim="800000"/>
                  <a:headEnd/>
                  <a:tailEnd/>
                </a:ln>
              </p:spPr>
              <p:txBody>
                <a:bodyPr/>
                <a:lstStyle/>
                <a:p>
                  <a:pPr algn="just"/>
                  <a:r>
                    <a:rPr lang="es-ES" sz="1600" b="1">
                      <a:latin typeface="Arial Narrow" pitchFamily="34" charset="0"/>
                    </a:rPr>
                    <a:t>Madagascar</a:t>
                  </a:r>
                  <a:endParaRPr lang="es-ES" sz="1600" b="1"/>
                </a:p>
                <a:p>
                  <a:pPr algn="just" eaLnBrk="0" hangingPunct="0"/>
                  <a:endParaRPr lang="es-ES" sz="1600" b="1"/>
                </a:p>
              </p:txBody>
            </p:sp>
            <p:sp>
              <p:nvSpPr>
                <p:cNvPr id="97453" name="Rectangle 365"/>
                <p:cNvSpPr>
                  <a:spLocks noChangeArrowheads="1"/>
                </p:cNvSpPr>
                <p:nvPr/>
              </p:nvSpPr>
              <p:spPr bwMode="auto">
                <a:xfrm>
                  <a:off x="0" y="8347"/>
                  <a:ext cx="628" cy="403"/>
                </a:xfrm>
                <a:prstGeom prst="rect">
                  <a:avLst/>
                </a:prstGeom>
                <a:noFill/>
                <a:ln w="7">
                  <a:solidFill>
                    <a:srgbClr val="A0A0A0"/>
                  </a:solidFill>
                  <a:miter lim="800000"/>
                  <a:headEnd/>
                  <a:tailEnd/>
                </a:ln>
              </p:spPr>
              <p:txBody>
                <a:bodyPr/>
                <a:lstStyle/>
                <a:p>
                  <a:endParaRPr lang="es-ES"/>
                </a:p>
              </p:txBody>
            </p:sp>
          </p:grpSp>
          <p:grpSp>
            <p:nvGrpSpPr>
              <p:cNvPr id="97729" name="Group 368"/>
              <p:cNvGrpSpPr>
                <a:grpSpLocks/>
              </p:cNvGrpSpPr>
              <p:nvPr/>
            </p:nvGrpSpPr>
            <p:grpSpPr bwMode="auto">
              <a:xfrm>
                <a:off x="628" y="8347"/>
                <a:ext cx="440" cy="403"/>
                <a:chOff x="628" y="8347"/>
                <a:chExt cx="440" cy="403"/>
              </a:xfrm>
            </p:grpSpPr>
            <p:sp>
              <p:nvSpPr>
                <p:cNvPr id="97450" name="Rectangle 120"/>
                <p:cNvSpPr>
                  <a:spLocks noChangeArrowheads="1"/>
                </p:cNvSpPr>
                <p:nvPr/>
              </p:nvSpPr>
              <p:spPr bwMode="auto">
                <a:xfrm>
                  <a:off x="656" y="8347"/>
                  <a:ext cx="384" cy="403"/>
                </a:xfrm>
                <a:prstGeom prst="rect">
                  <a:avLst/>
                </a:prstGeom>
                <a:noFill/>
                <a:ln w="9525">
                  <a:noFill/>
                  <a:miter lim="800000"/>
                  <a:headEnd/>
                  <a:tailEnd/>
                </a:ln>
              </p:spPr>
              <p:txBody>
                <a:bodyPr/>
                <a:lstStyle/>
                <a:p>
                  <a:pPr algn="r"/>
                  <a:r>
                    <a:rPr lang="es-ES" sz="1600" b="1">
                      <a:latin typeface="Arial Narrow" pitchFamily="34" charset="0"/>
                    </a:rPr>
                    <a:t>2.477</a:t>
                  </a:r>
                  <a:endParaRPr lang="es-ES" sz="1600" b="1"/>
                </a:p>
                <a:p>
                  <a:pPr algn="r" eaLnBrk="0" hangingPunct="0"/>
                  <a:endParaRPr lang="es-ES" sz="1600" b="1"/>
                </a:p>
              </p:txBody>
            </p:sp>
            <p:sp>
              <p:nvSpPr>
                <p:cNvPr id="97451" name="Rectangle 367"/>
                <p:cNvSpPr>
                  <a:spLocks noChangeArrowheads="1"/>
                </p:cNvSpPr>
                <p:nvPr/>
              </p:nvSpPr>
              <p:spPr bwMode="auto">
                <a:xfrm>
                  <a:off x="628" y="8347"/>
                  <a:ext cx="440" cy="403"/>
                </a:xfrm>
                <a:prstGeom prst="rect">
                  <a:avLst/>
                </a:prstGeom>
                <a:noFill/>
                <a:ln w="7">
                  <a:solidFill>
                    <a:srgbClr val="A0A0A0"/>
                  </a:solidFill>
                  <a:miter lim="800000"/>
                  <a:headEnd/>
                  <a:tailEnd/>
                </a:ln>
              </p:spPr>
              <p:txBody>
                <a:bodyPr/>
                <a:lstStyle/>
                <a:p>
                  <a:endParaRPr lang="es-ES"/>
                </a:p>
              </p:txBody>
            </p:sp>
          </p:grpSp>
          <p:grpSp>
            <p:nvGrpSpPr>
              <p:cNvPr id="97730" name="Group 370"/>
              <p:cNvGrpSpPr>
                <a:grpSpLocks/>
              </p:cNvGrpSpPr>
              <p:nvPr/>
            </p:nvGrpSpPr>
            <p:grpSpPr bwMode="auto">
              <a:xfrm>
                <a:off x="1068" y="8347"/>
                <a:ext cx="506" cy="403"/>
                <a:chOff x="1068" y="8347"/>
                <a:chExt cx="506" cy="403"/>
              </a:xfrm>
            </p:grpSpPr>
            <p:sp>
              <p:nvSpPr>
                <p:cNvPr id="97448" name="Rectangle 121"/>
                <p:cNvSpPr>
                  <a:spLocks noChangeArrowheads="1"/>
                </p:cNvSpPr>
                <p:nvPr/>
              </p:nvSpPr>
              <p:spPr bwMode="auto">
                <a:xfrm>
                  <a:off x="1096" y="8347"/>
                  <a:ext cx="450" cy="403"/>
                </a:xfrm>
                <a:prstGeom prst="rect">
                  <a:avLst/>
                </a:prstGeom>
                <a:noFill/>
                <a:ln w="9525">
                  <a:noFill/>
                  <a:miter lim="800000"/>
                  <a:headEnd/>
                  <a:tailEnd/>
                </a:ln>
              </p:spPr>
              <p:txBody>
                <a:bodyPr/>
                <a:lstStyle/>
                <a:p>
                  <a:pPr algn="r"/>
                  <a:r>
                    <a:rPr lang="es-ES" sz="1600" b="1">
                      <a:latin typeface="Arial Narrow" pitchFamily="34" charset="0"/>
                    </a:rPr>
                    <a:t>2.492</a:t>
                  </a:r>
                  <a:endParaRPr lang="es-ES" sz="1600" b="1"/>
                </a:p>
                <a:p>
                  <a:pPr algn="r" eaLnBrk="0" hangingPunct="0"/>
                  <a:endParaRPr lang="es-ES" sz="1600" b="1"/>
                </a:p>
              </p:txBody>
            </p:sp>
            <p:sp>
              <p:nvSpPr>
                <p:cNvPr id="97449" name="Rectangle 369"/>
                <p:cNvSpPr>
                  <a:spLocks noChangeArrowheads="1"/>
                </p:cNvSpPr>
                <p:nvPr/>
              </p:nvSpPr>
              <p:spPr bwMode="auto">
                <a:xfrm>
                  <a:off x="1068" y="8347"/>
                  <a:ext cx="506" cy="403"/>
                </a:xfrm>
                <a:prstGeom prst="rect">
                  <a:avLst/>
                </a:prstGeom>
                <a:noFill/>
                <a:ln w="7">
                  <a:solidFill>
                    <a:srgbClr val="A0A0A0"/>
                  </a:solidFill>
                  <a:miter lim="800000"/>
                  <a:headEnd/>
                  <a:tailEnd/>
                </a:ln>
              </p:spPr>
              <p:txBody>
                <a:bodyPr/>
                <a:lstStyle/>
                <a:p>
                  <a:endParaRPr lang="es-ES"/>
                </a:p>
              </p:txBody>
            </p:sp>
          </p:grpSp>
          <p:grpSp>
            <p:nvGrpSpPr>
              <p:cNvPr id="97731" name="Group 372"/>
              <p:cNvGrpSpPr>
                <a:grpSpLocks/>
              </p:cNvGrpSpPr>
              <p:nvPr/>
            </p:nvGrpSpPr>
            <p:grpSpPr bwMode="auto">
              <a:xfrm>
                <a:off x="1574" y="8347"/>
                <a:ext cx="506" cy="403"/>
                <a:chOff x="1574" y="8347"/>
                <a:chExt cx="506" cy="403"/>
              </a:xfrm>
            </p:grpSpPr>
            <p:sp>
              <p:nvSpPr>
                <p:cNvPr id="97446" name="Rectangle 122"/>
                <p:cNvSpPr>
                  <a:spLocks noChangeArrowheads="1"/>
                </p:cNvSpPr>
                <p:nvPr/>
              </p:nvSpPr>
              <p:spPr bwMode="auto">
                <a:xfrm>
                  <a:off x="1602" y="8347"/>
                  <a:ext cx="450" cy="403"/>
                </a:xfrm>
                <a:prstGeom prst="rect">
                  <a:avLst/>
                </a:prstGeom>
                <a:noFill/>
                <a:ln w="9525">
                  <a:noFill/>
                  <a:miter lim="800000"/>
                  <a:headEnd/>
                  <a:tailEnd/>
                </a:ln>
              </p:spPr>
              <p:txBody>
                <a:bodyPr/>
                <a:lstStyle/>
                <a:p>
                  <a:pPr algn="r"/>
                  <a:r>
                    <a:rPr lang="es-ES" sz="1600" b="1">
                      <a:latin typeface="Arial Narrow" pitchFamily="34" charset="0"/>
                    </a:rPr>
                    <a:t>3.486</a:t>
                  </a:r>
                  <a:endParaRPr lang="es-ES" sz="1600" b="1"/>
                </a:p>
                <a:p>
                  <a:pPr algn="r" eaLnBrk="0" hangingPunct="0"/>
                  <a:endParaRPr lang="es-ES" sz="1600" b="1"/>
                </a:p>
              </p:txBody>
            </p:sp>
            <p:sp>
              <p:nvSpPr>
                <p:cNvPr id="97447" name="Rectangle 371"/>
                <p:cNvSpPr>
                  <a:spLocks noChangeArrowheads="1"/>
                </p:cNvSpPr>
                <p:nvPr/>
              </p:nvSpPr>
              <p:spPr bwMode="auto">
                <a:xfrm>
                  <a:off x="1574" y="8347"/>
                  <a:ext cx="506" cy="403"/>
                </a:xfrm>
                <a:prstGeom prst="rect">
                  <a:avLst/>
                </a:prstGeom>
                <a:noFill/>
                <a:ln w="7">
                  <a:solidFill>
                    <a:srgbClr val="A0A0A0"/>
                  </a:solidFill>
                  <a:miter lim="800000"/>
                  <a:headEnd/>
                  <a:tailEnd/>
                </a:ln>
              </p:spPr>
              <p:txBody>
                <a:bodyPr/>
                <a:lstStyle/>
                <a:p>
                  <a:endParaRPr lang="es-ES"/>
                </a:p>
              </p:txBody>
            </p:sp>
          </p:grpSp>
          <p:grpSp>
            <p:nvGrpSpPr>
              <p:cNvPr id="97732" name="Group 374"/>
              <p:cNvGrpSpPr>
                <a:grpSpLocks/>
              </p:cNvGrpSpPr>
              <p:nvPr/>
            </p:nvGrpSpPr>
            <p:grpSpPr bwMode="auto">
              <a:xfrm>
                <a:off x="2080" y="8347"/>
                <a:ext cx="506" cy="403"/>
                <a:chOff x="2080" y="8347"/>
                <a:chExt cx="506" cy="403"/>
              </a:xfrm>
            </p:grpSpPr>
            <p:sp>
              <p:nvSpPr>
                <p:cNvPr id="97444" name="Rectangle 123"/>
                <p:cNvSpPr>
                  <a:spLocks noChangeArrowheads="1"/>
                </p:cNvSpPr>
                <p:nvPr/>
              </p:nvSpPr>
              <p:spPr bwMode="auto">
                <a:xfrm>
                  <a:off x="2108" y="8347"/>
                  <a:ext cx="450" cy="403"/>
                </a:xfrm>
                <a:prstGeom prst="rect">
                  <a:avLst/>
                </a:prstGeom>
                <a:noFill/>
                <a:ln w="9525">
                  <a:noFill/>
                  <a:miter lim="800000"/>
                  <a:headEnd/>
                  <a:tailEnd/>
                </a:ln>
              </p:spPr>
              <p:txBody>
                <a:bodyPr/>
                <a:lstStyle/>
                <a:p>
                  <a:pPr algn="r"/>
                  <a:r>
                    <a:rPr lang="es-ES" sz="1600" b="1">
                      <a:latin typeface="Arial Narrow" pitchFamily="34" charset="0"/>
                    </a:rPr>
                    <a:t>4.800</a:t>
                  </a:r>
                  <a:endParaRPr lang="es-ES" sz="1600" b="1"/>
                </a:p>
                <a:p>
                  <a:pPr algn="r" eaLnBrk="0" hangingPunct="0"/>
                  <a:endParaRPr lang="es-ES" sz="1600" b="1"/>
                </a:p>
              </p:txBody>
            </p:sp>
            <p:sp>
              <p:nvSpPr>
                <p:cNvPr id="97445" name="Rectangle 373"/>
                <p:cNvSpPr>
                  <a:spLocks noChangeArrowheads="1"/>
                </p:cNvSpPr>
                <p:nvPr/>
              </p:nvSpPr>
              <p:spPr bwMode="auto">
                <a:xfrm>
                  <a:off x="2080" y="8347"/>
                  <a:ext cx="506" cy="403"/>
                </a:xfrm>
                <a:prstGeom prst="rect">
                  <a:avLst/>
                </a:prstGeom>
                <a:noFill/>
                <a:ln w="7">
                  <a:solidFill>
                    <a:srgbClr val="A0A0A0"/>
                  </a:solidFill>
                  <a:miter lim="800000"/>
                  <a:headEnd/>
                  <a:tailEnd/>
                </a:ln>
              </p:spPr>
              <p:txBody>
                <a:bodyPr/>
                <a:lstStyle/>
                <a:p>
                  <a:endParaRPr lang="es-ES"/>
                </a:p>
              </p:txBody>
            </p:sp>
          </p:grpSp>
          <p:grpSp>
            <p:nvGrpSpPr>
              <p:cNvPr id="97733" name="Group 376"/>
              <p:cNvGrpSpPr>
                <a:grpSpLocks/>
              </p:cNvGrpSpPr>
              <p:nvPr/>
            </p:nvGrpSpPr>
            <p:grpSpPr bwMode="auto">
              <a:xfrm>
                <a:off x="2586" y="8347"/>
                <a:ext cx="506" cy="403"/>
                <a:chOff x="2586" y="8347"/>
                <a:chExt cx="506" cy="403"/>
              </a:xfrm>
            </p:grpSpPr>
            <p:sp>
              <p:nvSpPr>
                <p:cNvPr id="97442" name="Rectangle 124"/>
                <p:cNvSpPr>
                  <a:spLocks noChangeArrowheads="1"/>
                </p:cNvSpPr>
                <p:nvPr/>
              </p:nvSpPr>
              <p:spPr bwMode="auto">
                <a:xfrm>
                  <a:off x="2614" y="8347"/>
                  <a:ext cx="450" cy="403"/>
                </a:xfrm>
                <a:prstGeom prst="rect">
                  <a:avLst/>
                </a:prstGeom>
                <a:noFill/>
                <a:ln w="9525">
                  <a:noFill/>
                  <a:miter lim="800000"/>
                  <a:headEnd/>
                  <a:tailEnd/>
                </a:ln>
              </p:spPr>
              <p:txBody>
                <a:bodyPr/>
                <a:lstStyle/>
                <a:p>
                  <a:pPr algn="r"/>
                  <a:r>
                    <a:rPr lang="es-ES" sz="1600" b="1">
                      <a:latin typeface="Arial Narrow" pitchFamily="34" charset="0"/>
                    </a:rPr>
                    <a:t>5.399</a:t>
                  </a:r>
                  <a:endParaRPr lang="es-ES" sz="1600" b="1"/>
                </a:p>
                <a:p>
                  <a:pPr algn="r" eaLnBrk="0" hangingPunct="0"/>
                  <a:endParaRPr lang="es-ES" sz="1600" b="1"/>
                </a:p>
              </p:txBody>
            </p:sp>
            <p:sp>
              <p:nvSpPr>
                <p:cNvPr id="97443" name="Rectangle 375"/>
                <p:cNvSpPr>
                  <a:spLocks noChangeArrowheads="1"/>
                </p:cNvSpPr>
                <p:nvPr/>
              </p:nvSpPr>
              <p:spPr bwMode="auto">
                <a:xfrm>
                  <a:off x="2586" y="8347"/>
                  <a:ext cx="506" cy="403"/>
                </a:xfrm>
                <a:prstGeom prst="rect">
                  <a:avLst/>
                </a:prstGeom>
                <a:noFill/>
                <a:ln w="7">
                  <a:solidFill>
                    <a:srgbClr val="A0A0A0"/>
                  </a:solidFill>
                  <a:miter lim="800000"/>
                  <a:headEnd/>
                  <a:tailEnd/>
                </a:ln>
              </p:spPr>
              <p:txBody>
                <a:bodyPr/>
                <a:lstStyle/>
                <a:p>
                  <a:endParaRPr lang="es-ES"/>
                </a:p>
              </p:txBody>
            </p:sp>
          </p:grpSp>
          <p:grpSp>
            <p:nvGrpSpPr>
              <p:cNvPr id="97734" name="Group 378"/>
              <p:cNvGrpSpPr>
                <a:grpSpLocks/>
              </p:cNvGrpSpPr>
              <p:nvPr/>
            </p:nvGrpSpPr>
            <p:grpSpPr bwMode="auto">
              <a:xfrm>
                <a:off x="0" y="8750"/>
                <a:ext cx="628" cy="403"/>
                <a:chOff x="0" y="8750"/>
                <a:chExt cx="628" cy="403"/>
              </a:xfrm>
            </p:grpSpPr>
            <p:sp>
              <p:nvSpPr>
                <p:cNvPr id="97440" name="Rectangle 125"/>
                <p:cNvSpPr>
                  <a:spLocks noChangeArrowheads="1"/>
                </p:cNvSpPr>
                <p:nvPr/>
              </p:nvSpPr>
              <p:spPr bwMode="auto">
                <a:xfrm>
                  <a:off x="28" y="8750"/>
                  <a:ext cx="572" cy="403"/>
                </a:xfrm>
                <a:prstGeom prst="rect">
                  <a:avLst/>
                </a:prstGeom>
                <a:noFill/>
                <a:ln w="9525">
                  <a:noFill/>
                  <a:miter lim="800000"/>
                  <a:headEnd/>
                  <a:tailEnd/>
                </a:ln>
              </p:spPr>
              <p:txBody>
                <a:bodyPr/>
                <a:lstStyle/>
                <a:p>
                  <a:pPr algn="just"/>
                  <a:r>
                    <a:rPr lang="es-ES" sz="1600" b="1">
                      <a:latin typeface="Arial Narrow" pitchFamily="34" charset="0"/>
                    </a:rPr>
                    <a:t>Sri Lanka</a:t>
                  </a:r>
                  <a:endParaRPr lang="es-ES" sz="1600" b="1"/>
                </a:p>
                <a:p>
                  <a:pPr algn="just" eaLnBrk="0" hangingPunct="0"/>
                  <a:endParaRPr lang="es-ES" sz="1600" b="1"/>
                </a:p>
              </p:txBody>
            </p:sp>
            <p:sp>
              <p:nvSpPr>
                <p:cNvPr id="97441" name="Rectangle 377"/>
                <p:cNvSpPr>
                  <a:spLocks noChangeArrowheads="1"/>
                </p:cNvSpPr>
                <p:nvPr/>
              </p:nvSpPr>
              <p:spPr bwMode="auto">
                <a:xfrm>
                  <a:off x="0" y="8750"/>
                  <a:ext cx="628" cy="403"/>
                </a:xfrm>
                <a:prstGeom prst="rect">
                  <a:avLst/>
                </a:prstGeom>
                <a:noFill/>
                <a:ln w="7">
                  <a:solidFill>
                    <a:srgbClr val="A0A0A0"/>
                  </a:solidFill>
                  <a:miter lim="800000"/>
                  <a:headEnd/>
                  <a:tailEnd/>
                </a:ln>
              </p:spPr>
              <p:txBody>
                <a:bodyPr/>
                <a:lstStyle/>
                <a:p>
                  <a:endParaRPr lang="es-ES"/>
                </a:p>
              </p:txBody>
            </p:sp>
          </p:grpSp>
          <p:grpSp>
            <p:nvGrpSpPr>
              <p:cNvPr id="97735" name="Group 380"/>
              <p:cNvGrpSpPr>
                <a:grpSpLocks/>
              </p:cNvGrpSpPr>
              <p:nvPr/>
            </p:nvGrpSpPr>
            <p:grpSpPr bwMode="auto">
              <a:xfrm>
                <a:off x="628" y="8750"/>
                <a:ext cx="440" cy="403"/>
                <a:chOff x="628" y="8750"/>
                <a:chExt cx="440" cy="403"/>
              </a:xfrm>
            </p:grpSpPr>
            <p:sp>
              <p:nvSpPr>
                <p:cNvPr id="97438" name="Rectangle 126"/>
                <p:cNvSpPr>
                  <a:spLocks noChangeArrowheads="1"/>
                </p:cNvSpPr>
                <p:nvPr/>
              </p:nvSpPr>
              <p:spPr bwMode="auto">
                <a:xfrm>
                  <a:off x="656" y="8750"/>
                  <a:ext cx="384" cy="403"/>
                </a:xfrm>
                <a:prstGeom prst="rect">
                  <a:avLst/>
                </a:prstGeom>
                <a:noFill/>
                <a:ln w="9525">
                  <a:noFill/>
                  <a:miter lim="800000"/>
                  <a:headEnd/>
                  <a:tailEnd/>
                </a:ln>
              </p:spPr>
              <p:txBody>
                <a:bodyPr/>
                <a:lstStyle/>
                <a:p>
                  <a:pPr algn="r"/>
                  <a:r>
                    <a:rPr lang="es-ES" sz="1600" b="1">
                      <a:latin typeface="Arial Narrow" pitchFamily="34" charset="0"/>
                    </a:rPr>
                    <a:t>3.640</a:t>
                  </a:r>
                  <a:endParaRPr lang="es-ES" sz="1600" b="1"/>
                </a:p>
                <a:p>
                  <a:pPr algn="r" eaLnBrk="0" hangingPunct="0"/>
                  <a:endParaRPr lang="es-ES" sz="1600" b="1"/>
                </a:p>
              </p:txBody>
            </p:sp>
            <p:sp>
              <p:nvSpPr>
                <p:cNvPr id="97439" name="Rectangle 379"/>
                <p:cNvSpPr>
                  <a:spLocks noChangeArrowheads="1"/>
                </p:cNvSpPr>
                <p:nvPr/>
              </p:nvSpPr>
              <p:spPr bwMode="auto">
                <a:xfrm>
                  <a:off x="628" y="8750"/>
                  <a:ext cx="440" cy="403"/>
                </a:xfrm>
                <a:prstGeom prst="rect">
                  <a:avLst/>
                </a:prstGeom>
                <a:noFill/>
                <a:ln w="7">
                  <a:solidFill>
                    <a:srgbClr val="A0A0A0"/>
                  </a:solidFill>
                  <a:miter lim="800000"/>
                  <a:headEnd/>
                  <a:tailEnd/>
                </a:ln>
              </p:spPr>
              <p:txBody>
                <a:bodyPr/>
                <a:lstStyle/>
                <a:p>
                  <a:endParaRPr lang="es-ES"/>
                </a:p>
              </p:txBody>
            </p:sp>
          </p:grpSp>
          <p:grpSp>
            <p:nvGrpSpPr>
              <p:cNvPr id="97736" name="Group 382"/>
              <p:cNvGrpSpPr>
                <a:grpSpLocks/>
              </p:cNvGrpSpPr>
              <p:nvPr/>
            </p:nvGrpSpPr>
            <p:grpSpPr bwMode="auto">
              <a:xfrm>
                <a:off x="1068" y="8750"/>
                <a:ext cx="506" cy="403"/>
                <a:chOff x="1068" y="8750"/>
                <a:chExt cx="506" cy="403"/>
              </a:xfrm>
            </p:grpSpPr>
            <p:sp>
              <p:nvSpPr>
                <p:cNvPr id="97436" name="Rectangle 127"/>
                <p:cNvSpPr>
                  <a:spLocks noChangeArrowheads="1"/>
                </p:cNvSpPr>
                <p:nvPr/>
              </p:nvSpPr>
              <p:spPr bwMode="auto">
                <a:xfrm>
                  <a:off x="1096" y="8750"/>
                  <a:ext cx="450" cy="403"/>
                </a:xfrm>
                <a:prstGeom prst="rect">
                  <a:avLst/>
                </a:prstGeom>
                <a:noFill/>
                <a:ln w="9525">
                  <a:noFill/>
                  <a:miter lim="800000"/>
                  <a:headEnd/>
                  <a:tailEnd/>
                </a:ln>
              </p:spPr>
              <p:txBody>
                <a:bodyPr/>
                <a:lstStyle/>
                <a:p>
                  <a:pPr algn="r"/>
                  <a:r>
                    <a:rPr lang="es-ES" sz="1600" b="1">
                      <a:latin typeface="Arial Narrow" pitchFamily="34" charset="0"/>
                    </a:rPr>
                    <a:t>6.520</a:t>
                  </a:r>
                  <a:endParaRPr lang="es-ES" sz="1600" b="1"/>
                </a:p>
                <a:p>
                  <a:pPr algn="r" eaLnBrk="0" hangingPunct="0"/>
                  <a:endParaRPr lang="es-ES" sz="1600" b="1"/>
                </a:p>
              </p:txBody>
            </p:sp>
            <p:sp>
              <p:nvSpPr>
                <p:cNvPr id="97437" name="Rectangle 381"/>
                <p:cNvSpPr>
                  <a:spLocks noChangeArrowheads="1"/>
                </p:cNvSpPr>
                <p:nvPr/>
              </p:nvSpPr>
              <p:spPr bwMode="auto">
                <a:xfrm>
                  <a:off x="1068" y="8750"/>
                  <a:ext cx="506" cy="403"/>
                </a:xfrm>
                <a:prstGeom prst="rect">
                  <a:avLst/>
                </a:prstGeom>
                <a:noFill/>
                <a:ln w="7">
                  <a:solidFill>
                    <a:srgbClr val="A0A0A0"/>
                  </a:solidFill>
                  <a:miter lim="800000"/>
                  <a:headEnd/>
                  <a:tailEnd/>
                </a:ln>
              </p:spPr>
              <p:txBody>
                <a:bodyPr/>
                <a:lstStyle/>
                <a:p>
                  <a:endParaRPr lang="es-ES"/>
                </a:p>
              </p:txBody>
            </p:sp>
          </p:grpSp>
          <p:grpSp>
            <p:nvGrpSpPr>
              <p:cNvPr id="97737" name="Group 384"/>
              <p:cNvGrpSpPr>
                <a:grpSpLocks/>
              </p:cNvGrpSpPr>
              <p:nvPr/>
            </p:nvGrpSpPr>
            <p:grpSpPr bwMode="auto">
              <a:xfrm>
                <a:off x="1574" y="8750"/>
                <a:ext cx="506" cy="403"/>
                <a:chOff x="1574" y="8750"/>
                <a:chExt cx="506" cy="403"/>
              </a:xfrm>
            </p:grpSpPr>
            <p:sp>
              <p:nvSpPr>
                <p:cNvPr id="97434" name="Rectangle 128"/>
                <p:cNvSpPr>
                  <a:spLocks noChangeArrowheads="1"/>
                </p:cNvSpPr>
                <p:nvPr/>
              </p:nvSpPr>
              <p:spPr bwMode="auto">
                <a:xfrm>
                  <a:off x="1602" y="8750"/>
                  <a:ext cx="450" cy="403"/>
                </a:xfrm>
                <a:prstGeom prst="rect">
                  <a:avLst/>
                </a:prstGeom>
                <a:noFill/>
                <a:ln w="9525">
                  <a:noFill/>
                  <a:miter lim="800000"/>
                  <a:headEnd/>
                  <a:tailEnd/>
                </a:ln>
              </p:spPr>
              <p:txBody>
                <a:bodyPr/>
                <a:lstStyle/>
                <a:p>
                  <a:pPr algn="r"/>
                  <a:r>
                    <a:rPr lang="es-ES" sz="1600" b="1">
                      <a:latin typeface="Arial Narrow" pitchFamily="34" charset="0"/>
                    </a:rPr>
                    <a:t>3.820</a:t>
                  </a:r>
                  <a:endParaRPr lang="es-ES" sz="1600" b="1"/>
                </a:p>
                <a:p>
                  <a:pPr algn="r" eaLnBrk="0" hangingPunct="0"/>
                  <a:endParaRPr lang="es-ES" sz="1600" b="1"/>
                </a:p>
              </p:txBody>
            </p:sp>
            <p:sp>
              <p:nvSpPr>
                <p:cNvPr id="97435" name="Rectangle 383"/>
                <p:cNvSpPr>
                  <a:spLocks noChangeArrowheads="1"/>
                </p:cNvSpPr>
                <p:nvPr/>
              </p:nvSpPr>
              <p:spPr bwMode="auto">
                <a:xfrm>
                  <a:off x="1574" y="8750"/>
                  <a:ext cx="506" cy="403"/>
                </a:xfrm>
                <a:prstGeom prst="rect">
                  <a:avLst/>
                </a:prstGeom>
                <a:noFill/>
                <a:ln w="7">
                  <a:solidFill>
                    <a:srgbClr val="A0A0A0"/>
                  </a:solidFill>
                  <a:miter lim="800000"/>
                  <a:headEnd/>
                  <a:tailEnd/>
                </a:ln>
              </p:spPr>
              <p:txBody>
                <a:bodyPr/>
                <a:lstStyle/>
                <a:p>
                  <a:endParaRPr lang="es-ES"/>
                </a:p>
              </p:txBody>
            </p:sp>
          </p:grpSp>
          <p:grpSp>
            <p:nvGrpSpPr>
              <p:cNvPr id="97738" name="Group 386"/>
              <p:cNvGrpSpPr>
                <a:grpSpLocks/>
              </p:cNvGrpSpPr>
              <p:nvPr/>
            </p:nvGrpSpPr>
            <p:grpSpPr bwMode="auto">
              <a:xfrm>
                <a:off x="2080" y="8750"/>
                <a:ext cx="506" cy="403"/>
                <a:chOff x="2080" y="8750"/>
                <a:chExt cx="506" cy="403"/>
              </a:xfrm>
            </p:grpSpPr>
            <p:sp>
              <p:nvSpPr>
                <p:cNvPr id="97432" name="Rectangle 129"/>
                <p:cNvSpPr>
                  <a:spLocks noChangeArrowheads="1"/>
                </p:cNvSpPr>
                <p:nvPr/>
              </p:nvSpPr>
              <p:spPr bwMode="auto">
                <a:xfrm>
                  <a:off x="2108" y="8750"/>
                  <a:ext cx="450" cy="403"/>
                </a:xfrm>
                <a:prstGeom prst="rect">
                  <a:avLst/>
                </a:prstGeom>
                <a:noFill/>
                <a:ln w="9525">
                  <a:noFill/>
                  <a:miter lim="800000"/>
                  <a:headEnd/>
                  <a:tailEnd/>
                </a:ln>
              </p:spPr>
              <p:txBody>
                <a:bodyPr/>
                <a:lstStyle/>
                <a:p>
                  <a:pPr algn="r"/>
                  <a:r>
                    <a:rPr lang="es-ES" sz="1600" b="1">
                      <a:latin typeface="Arial Narrow" pitchFamily="34" charset="0"/>
                    </a:rPr>
                    <a:t>6.970</a:t>
                  </a:r>
                  <a:endParaRPr lang="es-ES" sz="1600" b="1"/>
                </a:p>
                <a:p>
                  <a:pPr algn="r" eaLnBrk="0" hangingPunct="0"/>
                  <a:endParaRPr lang="es-ES" sz="1600" b="1"/>
                </a:p>
              </p:txBody>
            </p:sp>
            <p:sp>
              <p:nvSpPr>
                <p:cNvPr id="97433" name="Rectangle 385"/>
                <p:cNvSpPr>
                  <a:spLocks noChangeArrowheads="1"/>
                </p:cNvSpPr>
                <p:nvPr/>
              </p:nvSpPr>
              <p:spPr bwMode="auto">
                <a:xfrm>
                  <a:off x="2080" y="8750"/>
                  <a:ext cx="506" cy="403"/>
                </a:xfrm>
                <a:prstGeom prst="rect">
                  <a:avLst/>
                </a:prstGeom>
                <a:noFill/>
                <a:ln w="7">
                  <a:solidFill>
                    <a:srgbClr val="A0A0A0"/>
                  </a:solidFill>
                  <a:miter lim="800000"/>
                  <a:headEnd/>
                  <a:tailEnd/>
                </a:ln>
              </p:spPr>
              <p:txBody>
                <a:bodyPr/>
                <a:lstStyle/>
                <a:p>
                  <a:endParaRPr lang="es-ES"/>
                </a:p>
              </p:txBody>
            </p:sp>
          </p:grpSp>
          <p:grpSp>
            <p:nvGrpSpPr>
              <p:cNvPr id="97739" name="Group 388"/>
              <p:cNvGrpSpPr>
                <a:grpSpLocks/>
              </p:cNvGrpSpPr>
              <p:nvPr/>
            </p:nvGrpSpPr>
            <p:grpSpPr bwMode="auto">
              <a:xfrm>
                <a:off x="2586" y="8750"/>
                <a:ext cx="506" cy="403"/>
                <a:chOff x="2586" y="8750"/>
                <a:chExt cx="506" cy="403"/>
              </a:xfrm>
            </p:grpSpPr>
            <p:sp>
              <p:nvSpPr>
                <p:cNvPr id="97430" name="Rectangle 130"/>
                <p:cNvSpPr>
                  <a:spLocks noChangeArrowheads="1"/>
                </p:cNvSpPr>
                <p:nvPr/>
              </p:nvSpPr>
              <p:spPr bwMode="auto">
                <a:xfrm>
                  <a:off x="2614" y="8750"/>
                  <a:ext cx="450" cy="403"/>
                </a:xfrm>
                <a:prstGeom prst="rect">
                  <a:avLst/>
                </a:prstGeom>
                <a:noFill/>
                <a:ln w="9525">
                  <a:noFill/>
                  <a:miter lim="800000"/>
                  <a:headEnd/>
                  <a:tailEnd/>
                </a:ln>
              </p:spPr>
              <p:txBody>
                <a:bodyPr/>
                <a:lstStyle/>
                <a:p>
                  <a:pPr algn="r"/>
                  <a:r>
                    <a:rPr lang="es-ES" sz="1600" b="1">
                      <a:latin typeface="Arial Narrow" pitchFamily="34" charset="0"/>
                    </a:rPr>
                    <a:t>5.120</a:t>
                  </a:r>
                  <a:endParaRPr lang="es-ES" sz="1600" b="1"/>
                </a:p>
                <a:p>
                  <a:pPr algn="r" eaLnBrk="0" hangingPunct="0"/>
                  <a:endParaRPr lang="es-ES" sz="1600" b="1"/>
                </a:p>
              </p:txBody>
            </p:sp>
            <p:sp>
              <p:nvSpPr>
                <p:cNvPr id="97431" name="Rectangle 387"/>
                <p:cNvSpPr>
                  <a:spLocks noChangeArrowheads="1"/>
                </p:cNvSpPr>
                <p:nvPr/>
              </p:nvSpPr>
              <p:spPr bwMode="auto">
                <a:xfrm>
                  <a:off x="2586" y="8750"/>
                  <a:ext cx="506" cy="403"/>
                </a:xfrm>
                <a:prstGeom prst="rect">
                  <a:avLst/>
                </a:prstGeom>
                <a:noFill/>
                <a:ln w="7">
                  <a:solidFill>
                    <a:srgbClr val="A0A0A0"/>
                  </a:solidFill>
                  <a:miter lim="800000"/>
                  <a:headEnd/>
                  <a:tailEnd/>
                </a:ln>
              </p:spPr>
              <p:txBody>
                <a:bodyPr/>
                <a:lstStyle/>
                <a:p>
                  <a:endParaRPr lang="es-ES"/>
                </a:p>
              </p:txBody>
            </p:sp>
          </p:grpSp>
          <p:grpSp>
            <p:nvGrpSpPr>
              <p:cNvPr id="97740" name="Group 390"/>
              <p:cNvGrpSpPr>
                <a:grpSpLocks/>
              </p:cNvGrpSpPr>
              <p:nvPr/>
            </p:nvGrpSpPr>
            <p:grpSpPr bwMode="auto">
              <a:xfrm>
                <a:off x="0" y="9153"/>
                <a:ext cx="628" cy="518"/>
                <a:chOff x="0" y="9153"/>
                <a:chExt cx="628" cy="518"/>
              </a:xfrm>
            </p:grpSpPr>
            <p:sp>
              <p:nvSpPr>
                <p:cNvPr id="97428" name="Rectangle 131"/>
                <p:cNvSpPr>
                  <a:spLocks noChangeArrowheads="1"/>
                </p:cNvSpPr>
                <p:nvPr/>
              </p:nvSpPr>
              <p:spPr bwMode="auto">
                <a:xfrm>
                  <a:off x="28" y="9153"/>
                  <a:ext cx="572" cy="518"/>
                </a:xfrm>
                <a:prstGeom prst="rect">
                  <a:avLst/>
                </a:prstGeom>
                <a:noFill/>
                <a:ln w="9525">
                  <a:noFill/>
                  <a:miter lim="800000"/>
                  <a:headEnd/>
                  <a:tailEnd/>
                </a:ln>
              </p:spPr>
              <p:txBody>
                <a:bodyPr/>
                <a:lstStyle/>
                <a:p>
                  <a:pPr algn="just"/>
                  <a:r>
                    <a:rPr lang="es-ES" sz="1600" b="1">
                      <a:latin typeface="Arial Narrow" pitchFamily="34" charset="0"/>
                    </a:rPr>
                    <a:t>Total mundial</a:t>
                  </a:r>
                  <a:endParaRPr lang="es-ES" sz="1600" b="1"/>
                </a:p>
                <a:p>
                  <a:pPr algn="just" eaLnBrk="0" hangingPunct="0"/>
                  <a:endParaRPr lang="es-ES" sz="1600" b="1"/>
                </a:p>
              </p:txBody>
            </p:sp>
            <p:sp>
              <p:nvSpPr>
                <p:cNvPr id="97429" name="Rectangle 389"/>
                <p:cNvSpPr>
                  <a:spLocks noChangeArrowheads="1"/>
                </p:cNvSpPr>
                <p:nvPr/>
              </p:nvSpPr>
              <p:spPr bwMode="auto">
                <a:xfrm>
                  <a:off x="0" y="9153"/>
                  <a:ext cx="628" cy="518"/>
                </a:xfrm>
                <a:prstGeom prst="rect">
                  <a:avLst/>
                </a:prstGeom>
                <a:noFill/>
                <a:ln w="7">
                  <a:solidFill>
                    <a:srgbClr val="A0A0A0"/>
                  </a:solidFill>
                  <a:miter lim="800000"/>
                  <a:headEnd/>
                  <a:tailEnd/>
                </a:ln>
              </p:spPr>
              <p:txBody>
                <a:bodyPr/>
                <a:lstStyle/>
                <a:p>
                  <a:endParaRPr lang="es-ES"/>
                </a:p>
              </p:txBody>
            </p:sp>
          </p:grpSp>
          <p:grpSp>
            <p:nvGrpSpPr>
              <p:cNvPr id="97741" name="Group 392"/>
              <p:cNvGrpSpPr>
                <a:grpSpLocks/>
              </p:cNvGrpSpPr>
              <p:nvPr/>
            </p:nvGrpSpPr>
            <p:grpSpPr bwMode="auto">
              <a:xfrm>
                <a:off x="628" y="9153"/>
                <a:ext cx="440" cy="518"/>
                <a:chOff x="628" y="9153"/>
                <a:chExt cx="440" cy="518"/>
              </a:xfrm>
            </p:grpSpPr>
            <p:sp>
              <p:nvSpPr>
                <p:cNvPr id="97426" name="Rectangle 132"/>
                <p:cNvSpPr>
                  <a:spLocks noChangeArrowheads="1"/>
                </p:cNvSpPr>
                <p:nvPr/>
              </p:nvSpPr>
              <p:spPr bwMode="auto">
                <a:xfrm>
                  <a:off x="656" y="9153"/>
                  <a:ext cx="384" cy="518"/>
                </a:xfrm>
                <a:prstGeom prst="rect">
                  <a:avLst/>
                </a:prstGeom>
                <a:noFill/>
                <a:ln w="9525">
                  <a:noFill/>
                  <a:miter lim="800000"/>
                  <a:headEnd/>
                  <a:tailEnd/>
                </a:ln>
              </p:spPr>
              <p:txBody>
                <a:bodyPr/>
                <a:lstStyle/>
                <a:p>
                  <a:pPr algn="r"/>
                  <a:r>
                    <a:rPr lang="es-ES" sz="1600" b="1">
                      <a:latin typeface="Arial Narrow" pitchFamily="34" charset="0"/>
                    </a:rPr>
                    <a:t>945.916</a:t>
                  </a:r>
                  <a:endParaRPr lang="es-ES" sz="1600" b="1"/>
                </a:p>
                <a:p>
                  <a:pPr algn="r" eaLnBrk="0" hangingPunct="0"/>
                  <a:endParaRPr lang="es-ES" sz="1600" b="1"/>
                </a:p>
              </p:txBody>
            </p:sp>
            <p:sp>
              <p:nvSpPr>
                <p:cNvPr id="97427" name="Rectangle 391"/>
                <p:cNvSpPr>
                  <a:spLocks noChangeArrowheads="1"/>
                </p:cNvSpPr>
                <p:nvPr/>
              </p:nvSpPr>
              <p:spPr bwMode="auto">
                <a:xfrm>
                  <a:off x="628" y="9153"/>
                  <a:ext cx="440" cy="518"/>
                </a:xfrm>
                <a:prstGeom prst="rect">
                  <a:avLst/>
                </a:prstGeom>
                <a:noFill/>
                <a:ln w="7">
                  <a:solidFill>
                    <a:srgbClr val="A0A0A0"/>
                  </a:solidFill>
                  <a:miter lim="800000"/>
                  <a:headEnd/>
                  <a:tailEnd/>
                </a:ln>
              </p:spPr>
              <p:txBody>
                <a:bodyPr/>
                <a:lstStyle/>
                <a:p>
                  <a:endParaRPr lang="es-ES"/>
                </a:p>
              </p:txBody>
            </p:sp>
          </p:grpSp>
          <p:grpSp>
            <p:nvGrpSpPr>
              <p:cNvPr id="97742" name="Group 394"/>
              <p:cNvGrpSpPr>
                <a:grpSpLocks/>
              </p:cNvGrpSpPr>
              <p:nvPr/>
            </p:nvGrpSpPr>
            <p:grpSpPr bwMode="auto">
              <a:xfrm>
                <a:off x="1068" y="9153"/>
                <a:ext cx="506" cy="518"/>
                <a:chOff x="1068" y="9153"/>
                <a:chExt cx="506" cy="518"/>
              </a:xfrm>
            </p:grpSpPr>
            <p:sp>
              <p:nvSpPr>
                <p:cNvPr id="97424" name="Rectangle 133"/>
                <p:cNvSpPr>
                  <a:spLocks noChangeArrowheads="1"/>
                </p:cNvSpPr>
                <p:nvPr/>
              </p:nvSpPr>
              <p:spPr bwMode="auto">
                <a:xfrm>
                  <a:off x="1096" y="9153"/>
                  <a:ext cx="450" cy="518"/>
                </a:xfrm>
                <a:prstGeom prst="rect">
                  <a:avLst/>
                </a:prstGeom>
                <a:noFill/>
                <a:ln w="9525">
                  <a:noFill/>
                  <a:miter lim="800000"/>
                  <a:headEnd/>
                  <a:tailEnd/>
                </a:ln>
              </p:spPr>
              <p:txBody>
                <a:bodyPr/>
                <a:lstStyle/>
                <a:p>
                  <a:pPr algn="r"/>
                  <a:r>
                    <a:rPr lang="es-ES" sz="1600" b="1">
                      <a:latin typeface="Arial Narrow" pitchFamily="34" charset="0"/>
                    </a:rPr>
                    <a:t>1.017.117</a:t>
                  </a:r>
                  <a:endParaRPr lang="es-ES" sz="1600" b="1"/>
                </a:p>
                <a:p>
                  <a:pPr algn="r" eaLnBrk="0" hangingPunct="0"/>
                  <a:endParaRPr lang="es-ES" sz="1600" b="1"/>
                </a:p>
              </p:txBody>
            </p:sp>
            <p:sp>
              <p:nvSpPr>
                <p:cNvPr id="97425" name="Rectangle 393"/>
                <p:cNvSpPr>
                  <a:spLocks noChangeArrowheads="1"/>
                </p:cNvSpPr>
                <p:nvPr/>
              </p:nvSpPr>
              <p:spPr bwMode="auto">
                <a:xfrm>
                  <a:off x="1068" y="9153"/>
                  <a:ext cx="506" cy="518"/>
                </a:xfrm>
                <a:prstGeom prst="rect">
                  <a:avLst/>
                </a:prstGeom>
                <a:noFill/>
                <a:ln w="7">
                  <a:solidFill>
                    <a:srgbClr val="A0A0A0"/>
                  </a:solidFill>
                  <a:miter lim="800000"/>
                  <a:headEnd/>
                  <a:tailEnd/>
                </a:ln>
              </p:spPr>
              <p:txBody>
                <a:bodyPr/>
                <a:lstStyle/>
                <a:p>
                  <a:endParaRPr lang="es-ES"/>
                </a:p>
              </p:txBody>
            </p:sp>
          </p:grpSp>
          <p:grpSp>
            <p:nvGrpSpPr>
              <p:cNvPr id="97743" name="Group 396"/>
              <p:cNvGrpSpPr>
                <a:grpSpLocks/>
              </p:cNvGrpSpPr>
              <p:nvPr/>
            </p:nvGrpSpPr>
            <p:grpSpPr bwMode="auto">
              <a:xfrm>
                <a:off x="1574" y="9153"/>
                <a:ext cx="506" cy="518"/>
                <a:chOff x="1574" y="9153"/>
                <a:chExt cx="506" cy="518"/>
              </a:xfrm>
            </p:grpSpPr>
            <p:sp>
              <p:nvSpPr>
                <p:cNvPr id="97422" name="Rectangle 134"/>
                <p:cNvSpPr>
                  <a:spLocks noChangeArrowheads="1"/>
                </p:cNvSpPr>
                <p:nvPr/>
              </p:nvSpPr>
              <p:spPr bwMode="auto">
                <a:xfrm>
                  <a:off x="1602" y="9153"/>
                  <a:ext cx="450" cy="518"/>
                </a:xfrm>
                <a:prstGeom prst="rect">
                  <a:avLst/>
                </a:prstGeom>
                <a:noFill/>
                <a:ln w="9525">
                  <a:noFill/>
                  <a:miter lim="800000"/>
                  <a:headEnd/>
                  <a:tailEnd/>
                </a:ln>
              </p:spPr>
              <p:txBody>
                <a:bodyPr/>
                <a:lstStyle/>
                <a:p>
                  <a:pPr algn="r"/>
                  <a:r>
                    <a:rPr lang="es-ES" sz="1600" b="1">
                      <a:latin typeface="Arial Narrow" pitchFamily="34" charset="0"/>
                    </a:rPr>
                    <a:t>1.094.345</a:t>
                  </a:r>
                  <a:endParaRPr lang="es-ES" sz="1600" b="1"/>
                </a:p>
                <a:p>
                  <a:pPr algn="r" eaLnBrk="0" hangingPunct="0"/>
                  <a:endParaRPr lang="es-ES" sz="1600" b="1"/>
                </a:p>
              </p:txBody>
            </p:sp>
            <p:sp>
              <p:nvSpPr>
                <p:cNvPr id="97423" name="Rectangle 395"/>
                <p:cNvSpPr>
                  <a:spLocks noChangeArrowheads="1"/>
                </p:cNvSpPr>
                <p:nvPr/>
              </p:nvSpPr>
              <p:spPr bwMode="auto">
                <a:xfrm>
                  <a:off x="1574" y="9153"/>
                  <a:ext cx="506" cy="518"/>
                </a:xfrm>
                <a:prstGeom prst="rect">
                  <a:avLst/>
                </a:prstGeom>
                <a:noFill/>
                <a:ln w="7">
                  <a:solidFill>
                    <a:srgbClr val="A0A0A0"/>
                  </a:solidFill>
                  <a:miter lim="800000"/>
                  <a:headEnd/>
                  <a:tailEnd/>
                </a:ln>
              </p:spPr>
              <p:txBody>
                <a:bodyPr/>
                <a:lstStyle/>
                <a:p>
                  <a:endParaRPr lang="es-ES"/>
                </a:p>
              </p:txBody>
            </p:sp>
          </p:grpSp>
          <p:grpSp>
            <p:nvGrpSpPr>
              <p:cNvPr id="97744" name="Group 398"/>
              <p:cNvGrpSpPr>
                <a:grpSpLocks/>
              </p:cNvGrpSpPr>
              <p:nvPr/>
            </p:nvGrpSpPr>
            <p:grpSpPr bwMode="auto">
              <a:xfrm>
                <a:off x="2080" y="9153"/>
                <a:ext cx="506" cy="518"/>
                <a:chOff x="2080" y="9153"/>
                <a:chExt cx="506" cy="518"/>
              </a:xfrm>
            </p:grpSpPr>
            <p:sp>
              <p:nvSpPr>
                <p:cNvPr id="97420" name="Rectangle 135"/>
                <p:cNvSpPr>
                  <a:spLocks noChangeArrowheads="1"/>
                </p:cNvSpPr>
                <p:nvPr/>
              </p:nvSpPr>
              <p:spPr bwMode="auto">
                <a:xfrm>
                  <a:off x="2108" y="9153"/>
                  <a:ext cx="450" cy="518"/>
                </a:xfrm>
                <a:prstGeom prst="rect">
                  <a:avLst/>
                </a:prstGeom>
                <a:noFill/>
                <a:ln w="9525">
                  <a:noFill/>
                  <a:miter lim="800000"/>
                  <a:headEnd/>
                  <a:tailEnd/>
                </a:ln>
              </p:spPr>
              <p:txBody>
                <a:bodyPr/>
                <a:lstStyle/>
                <a:p>
                  <a:pPr algn="r"/>
                  <a:r>
                    <a:rPr lang="es-ES" sz="1600" b="1">
                      <a:latin typeface="Arial Narrow" pitchFamily="34" charset="0"/>
                    </a:rPr>
                    <a:t>1.143.072</a:t>
                  </a:r>
                  <a:endParaRPr lang="es-ES" sz="1600" b="1"/>
                </a:p>
                <a:p>
                  <a:pPr algn="r" eaLnBrk="0" hangingPunct="0"/>
                  <a:endParaRPr lang="es-ES" sz="1600" b="1"/>
                </a:p>
              </p:txBody>
            </p:sp>
            <p:sp>
              <p:nvSpPr>
                <p:cNvPr id="97421" name="Rectangle 397"/>
                <p:cNvSpPr>
                  <a:spLocks noChangeArrowheads="1"/>
                </p:cNvSpPr>
                <p:nvPr/>
              </p:nvSpPr>
              <p:spPr bwMode="auto">
                <a:xfrm>
                  <a:off x="2080" y="9153"/>
                  <a:ext cx="506" cy="518"/>
                </a:xfrm>
                <a:prstGeom prst="rect">
                  <a:avLst/>
                </a:prstGeom>
                <a:noFill/>
                <a:ln w="7">
                  <a:solidFill>
                    <a:srgbClr val="A0A0A0"/>
                  </a:solidFill>
                  <a:miter lim="800000"/>
                  <a:headEnd/>
                  <a:tailEnd/>
                </a:ln>
              </p:spPr>
              <p:txBody>
                <a:bodyPr/>
                <a:lstStyle/>
                <a:p>
                  <a:endParaRPr lang="es-ES"/>
                </a:p>
              </p:txBody>
            </p:sp>
          </p:grpSp>
          <p:grpSp>
            <p:nvGrpSpPr>
              <p:cNvPr id="97745" name="Group 400"/>
              <p:cNvGrpSpPr>
                <a:grpSpLocks/>
              </p:cNvGrpSpPr>
              <p:nvPr/>
            </p:nvGrpSpPr>
            <p:grpSpPr bwMode="auto">
              <a:xfrm>
                <a:off x="2586" y="9153"/>
                <a:ext cx="506" cy="518"/>
                <a:chOff x="2586" y="9153"/>
                <a:chExt cx="506" cy="518"/>
              </a:xfrm>
            </p:grpSpPr>
            <p:sp>
              <p:nvSpPr>
                <p:cNvPr id="97418" name="Rectangle 136"/>
                <p:cNvSpPr>
                  <a:spLocks noChangeArrowheads="1"/>
                </p:cNvSpPr>
                <p:nvPr/>
              </p:nvSpPr>
              <p:spPr bwMode="auto">
                <a:xfrm>
                  <a:off x="2614" y="9153"/>
                  <a:ext cx="450" cy="518"/>
                </a:xfrm>
                <a:prstGeom prst="rect">
                  <a:avLst/>
                </a:prstGeom>
                <a:noFill/>
                <a:ln w="9525">
                  <a:noFill/>
                  <a:miter lim="800000"/>
                  <a:headEnd/>
                  <a:tailEnd/>
                </a:ln>
              </p:spPr>
              <p:txBody>
                <a:bodyPr/>
                <a:lstStyle/>
                <a:p>
                  <a:pPr algn="r"/>
                  <a:r>
                    <a:rPr lang="es-ES" sz="1600" b="1">
                      <a:latin typeface="Arial Narrow" pitchFamily="34" charset="0"/>
                    </a:rPr>
                    <a:t>1.270.875</a:t>
                  </a:r>
                  <a:endParaRPr lang="es-ES" sz="1600" b="1"/>
                </a:p>
                <a:p>
                  <a:pPr algn="r" eaLnBrk="0" hangingPunct="0"/>
                  <a:endParaRPr lang="es-ES" sz="1600" b="1"/>
                </a:p>
              </p:txBody>
            </p:sp>
            <p:sp>
              <p:nvSpPr>
                <p:cNvPr id="97419" name="Rectangle 399"/>
                <p:cNvSpPr>
                  <a:spLocks noChangeArrowheads="1"/>
                </p:cNvSpPr>
                <p:nvPr/>
              </p:nvSpPr>
              <p:spPr bwMode="auto">
                <a:xfrm>
                  <a:off x="2586" y="9153"/>
                  <a:ext cx="506" cy="518"/>
                </a:xfrm>
                <a:prstGeom prst="rect">
                  <a:avLst/>
                </a:prstGeom>
                <a:noFill/>
                <a:ln w="7">
                  <a:solidFill>
                    <a:srgbClr val="A0A0A0"/>
                  </a:solidFill>
                  <a:miter lim="800000"/>
                  <a:headEnd/>
                  <a:tailEnd/>
                </a:ln>
              </p:spPr>
              <p:txBody>
                <a:bodyPr/>
                <a:lstStyle/>
                <a:p>
                  <a:endParaRPr lang="es-ES"/>
                </a:p>
              </p:txBody>
            </p:sp>
          </p:grpSp>
        </p:grpSp>
        <p:sp>
          <p:nvSpPr>
            <p:cNvPr id="97285" name="Rectangle 402"/>
            <p:cNvSpPr>
              <a:spLocks noChangeArrowheads="1"/>
            </p:cNvSpPr>
            <p:nvPr/>
          </p:nvSpPr>
          <p:spPr bwMode="auto">
            <a:xfrm>
              <a:off x="-3" y="-3"/>
              <a:ext cx="3098" cy="9677"/>
            </a:xfrm>
            <a:prstGeom prst="rect">
              <a:avLst/>
            </a:prstGeom>
            <a:noFill/>
            <a:ln w="9525">
              <a:solidFill>
                <a:srgbClr val="A0A0A0"/>
              </a:solidFill>
              <a:miter lim="800000"/>
              <a:headEnd/>
              <a:tailEnd/>
            </a:ln>
          </p:spPr>
          <p:txBody>
            <a:bodyPr/>
            <a:lstStyle/>
            <a:p>
              <a:endParaRPr lang="es-ES"/>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idx="4294967295"/>
          </p:nvPr>
        </p:nvSpPr>
        <p:spPr>
          <a:xfrm>
            <a:off x="1371600" y="0"/>
            <a:ext cx="7772400" cy="1143000"/>
          </a:xfrm>
        </p:spPr>
        <p:txBody>
          <a:bodyPr/>
          <a:lstStyle/>
          <a:p>
            <a:pPr algn="r"/>
            <a:r>
              <a:rPr lang="es-ES" smtClean="0"/>
              <a:t>Import. langostinos</a:t>
            </a:r>
          </a:p>
        </p:txBody>
      </p:sp>
      <p:sp>
        <p:nvSpPr>
          <p:cNvPr id="98307" name="Rectangle 5"/>
          <p:cNvSpPr>
            <a:spLocks noChangeArrowheads="1"/>
          </p:cNvSpPr>
          <p:nvPr/>
        </p:nvSpPr>
        <p:spPr bwMode="auto">
          <a:xfrm>
            <a:off x="304800" y="533400"/>
            <a:ext cx="3048000" cy="461963"/>
          </a:xfrm>
          <a:prstGeom prst="rect">
            <a:avLst/>
          </a:prstGeom>
          <a:noFill/>
          <a:ln w="9525">
            <a:noFill/>
            <a:miter lim="800000"/>
            <a:headEnd/>
            <a:tailEnd/>
          </a:ln>
        </p:spPr>
        <p:txBody>
          <a:bodyPr>
            <a:spAutoFit/>
          </a:bodyPr>
          <a:lstStyle/>
          <a:p>
            <a:pPr algn="r"/>
            <a:r>
              <a:rPr lang="es-ES" sz="1200" b="1" i="1">
                <a:latin typeface="Arial Narrow" pitchFamily="34" charset="0"/>
              </a:rPr>
              <a:t>La gente más pobre del mundo </a:t>
            </a:r>
            <a:endParaRPr lang="es-ES" sz="1200"/>
          </a:p>
          <a:p>
            <a:pPr eaLnBrk="0" hangingPunct="0"/>
            <a:r>
              <a:rPr lang="es-ES" sz="1200" b="1" i="1">
                <a:latin typeface="Arial Narrow" pitchFamily="34" charset="0"/>
              </a:rPr>
              <a:t>compitiendo con  los  más ricos del planeta</a:t>
            </a:r>
            <a:r>
              <a:rPr lang="es-ES" sz="1100"/>
              <a:t> </a:t>
            </a:r>
            <a:endParaRPr lang="es-ES"/>
          </a:p>
        </p:txBody>
      </p:sp>
      <p:grpSp>
        <p:nvGrpSpPr>
          <p:cNvPr id="2" name="Group 353"/>
          <p:cNvGrpSpPr>
            <a:grpSpLocks/>
          </p:cNvGrpSpPr>
          <p:nvPr/>
        </p:nvGrpSpPr>
        <p:grpSpPr bwMode="auto">
          <a:xfrm>
            <a:off x="0" y="1066800"/>
            <a:ext cx="9144000" cy="5486400"/>
            <a:chOff x="-3" y="-3"/>
            <a:chExt cx="2737" cy="9505"/>
          </a:xfrm>
        </p:grpSpPr>
        <p:grpSp>
          <p:nvGrpSpPr>
            <p:cNvPr id="3" name="Group 351"/>
            <p:cNvGrpSpPr>
              <a:grpSpLocks/>
            </p:cNvGrpSpPr>
            <p:nvPr/>
          </p:nvGrpSpPr>
          <p:grpSpPr bwMode="auto">
            <a:xfrm>
              <a:off x="0" y="0"/>
              <a:ext cx="2731" cy="9499"/>
              <a:chOff x="0" y="0"/>
              <a:chExt cx="2731" cy="9499"/>
            </a:xfrm>
          </p:grpSpPr>
          <p:grpSp>
            <p:nvGrpSpPr>
              <p:cNvPr id="4" name="Group 122"/>
              <p:cNvGrpSpPr>
                <a:grpSpLocks/>
              </p:cNvGrpSpPr>
              <p:nvPr/>
            </p:nvGrpSpPr>
            <p:grpSpPr bwMode="auto">
              <a:xfrm>
                <a:off x="0" y="0"/>
                <a:ext cx="707" cy="403"/>
                <a:chOff x="0" y="0"/>
                <a:chExt cx="707" cy="403"/>
              </a:xfrm>
            </p:grpSpPr>
            <p:sp>
              <p:nvSpPr>
                <p:cNvPr id="98654" name="Rectangle 6"/>
                <p:cNvSpPr>
                  <a:spLocks noChangeArrowheads="1"/>
                </p:cNvSpPr>
                <p:nvPr/>
              </p:nvSpPr>
              <p:spPr bwMode="auto">
                <a:xfrm>
                  <a:off x="28" y="0"/>
                  <a:ext cx="651" cy="403"/>
                </a:xfrm>
                <a:prstGeom prst="rect">
                  <a:avLst/>
                </a:prstGeom>
                <a:noFill/>
                <a:ln w="9525">
                  <a:noFill/>
                  <a:miter lim="800000"/>
                  <a:headEnd/>
                  <a:tailEnd/>
                </a:ln>
              </p:spPr>
              <p:txBody>
                <a:bodyPr/>
                <a:lstStyle/>
                <a:p>
                  <a:pPr algn="just"/>
                  <a:r>
                    <a:rPr lang="es-ES" sz="1800" b="1">
                      <a:latin typeface="Arial Narrow" pitchFamily="34" charset="0"/>
                    </a:rPr>
                    <a:t>Ambitos</a:t>
                  </a:r>
                  <a:endParaRPr lang="es-ES" sz="1800" b="1"/>
                </a:p>
                <a:p>
                  <a:pPr algn="just" eaLnBrk="0" hangingPunct="0"/>
                  <a:endParaRPr lang="es-ES" sz="1800" b="1"/>
                </a:p>
              </p:txBody>
            </p:sp>
            <p:sp>
              <p:nvSpPr>
                <p:cNvPr id="98655" name="Rectangle 121"/>
                <p:cNvSpPr>
                  <a:spLocks noChangeArrowheads="1"/>
                </p:cNvSpPr>
                <p:nvPr/>
              </p:nvSpPr>
              <p:spPr bwMode="auto">
                <a:xfrm>
                  <a:off x="0" y="0"/>
                  <a:ext cx="707" cy="403"/>
                </a:xfrm>
                <a:prstGeom prst="rect">
                  <a:avLst/>
                </a:prstGeom>
                <a:noFill/>
                <a:ln w="7">
                  <a:solidFill>
                    <a:srgbClr val="A0A0A0"/>
                  </a:solidFill>
                  <a:miter lim="800000"/>
                  <a:headEnd/>
                  <a:tailEnd/>
                </a:ln>
              </p:spPr>
              <p:txBody>
                <a:bodyPr/>
                <a:lstStyle/>
                <a:p>
                  <a:endParaRPr lang="es-ES"/>
                </a:p>
              </p:txBody>
            </p:sp>
          </p:grpSp>
          <p:grpSp>
            <p:nvGrpSpPr>
              <p:cNvPr id="5" name="Group 124"/>
              <p:cNvGrpSpPr>
                <a:grpSpLocks/>
              </p:cNvGrpSpPr>
              <p:nvPr/>
            </p:nvGrpSpPr>
            <p:grpSpPr bwMode="auto">
              <a:xfrm>
                <a:off x="707" y="0"/>
                <a:ext cx="506" cy="403"/>
                <a:chOff x="707" y="0"/>
                <a:chExt cx="506" cy="403"/>
              </a:xfrm>
            </p:grpSpPr>
            <p:sp>
              <p:nvSpPr>
                <p:cNvPr id="98652" name="Rectangle 7"/>
                <p:cNvSpPr>
                  <a:spLocks noChangeArrowheads="1"/>
                </p:cNvSpPr>
                <p:nvPr/>
              </p:nvSpPr>
              <p:spPr bwMode="auto">
                <a:xfrm>
                  <a:off x="735" y="0"/>
                  <a:ext cx="450" cy="403"/>
                </a:xfrm>
                <a:prstGeom prst="rect">
                  <a:avLst/>
                </a:prstGeom>
                <a:noFill/>
                <a:ln w="9525">
                  <a:noFill/>
                  <a:miter lim="800000"/>
                  <a:headEnd/>
                  <a:tailEnd/>
                </a:ln>
              </p:spPr>
              <p:txBody>
                <a:bodyPr/>
                <a:lstStyle/>
                <a:p>
                  <a:pPr algn="r"/>
                  <a:r>
                    <a:rPr lang="es-ES" sz="1800" b="1">
                      <a:latin typeface="Arial Narrow" pitchFamily="34" charset="0"/>
                    </a:rPr>
                    <a:t>1998</a:t>
                  </a:r>
                  <a:endParaRPr lang="es-ES" sz="1800" b="1"/>
                </a:p>
                <a:p>
                  <a:pPr algn="r" eaLnBrk="0" hangingPunct="0"/>
                  <a:endParaRPr lang="es-ES" sz="1800" b="1"/>
                </a:p>
              </p:txBody>
            </p:sp>
            <p:sp>
              <p:nvSpPr>
                <p:cNvPr id="98653" name="Rectangle 123"/>
                <p:cNvSpPr>
                  <a:spLocks noChangeArrowheads="1"/>
                </p:cNvSpPr>
                <p:nvPr/>
              </p:nvSpPr>
              <p:spPr bwMode="auto">
                <a:xfrm>
                  <a:off x="707" y="0"/>
                  <a:ext cx="506" cy="403"/>
                </a:xfrm>
                <a:prstGeom prst="rect">
                  <a:avLst/>
                </a:prstGeom>
                <a:noFill/>
                <a:ln w="7">
                  <a:solidFill>
                    <a:srgbClr val="A0A0A0"/>
                  </a:solidFill>
                  <a:miter lim="800000"/>
                  <a:headEnd/>
                  <a:tailEnd/>
                </a:ln>
              </p:spPr>
              <p:txBody>
                <a:bodyPr/>
                <a:lstStyle/>
                <a:p>
                  <a:endParaRPr lang="es-ES"/>
                </a:p>
              </p:txBody>
            </p:sp>
          </p:grpSp>
          <p:grpSp>
            <p:nvGrpSpPr>
              <p:cNvPr id="6" name="Group 126"/>
              <p:cNvGrpSpPr>
                <a:grpSpLocks/>
              </p:cNvGrpSpPr>
              <p:nvPr/>
            </p:nvGrpSpPr>
            <p:grpSpPr bwMode="auto">
              <a:xfrm>
                <a:off x="1213" y="0"/>
                <a:ext cx="506" cy="403"/>
                <a:chOff x="1213" y="0"/>
                <a:chExt cx="506" cy="403"/>
              </a:xfrm>
            </p:grpSpPr>
            <p:sp>
              <p:nvSpPr>
                <p:cNvPr id="98650" name="Rectangle 8"/>
                <p:cNvSpPr>
                  <a:spLocks noChangeArrowheads="1"/>
                </p:cNvSpPr>
                <p:nvPr/>
              </p:nvSpPr>
              <p:spPr bwMode="auto">
                <a:xfrm>
                  <a:off x="1241" y="0"/>
                  <a:ext cx="450" cy="403"/>
                </a:xfrm>
                <a:prstGeom prst="rect">
                  <a:avLst/>
                </a:prstGeom>
                <a:noFill/>
                <a:ln w="9525">
                  <a:noFill/>
                  <a:miter lim="800000"/>
                  <a:headEnd/>
                  <a:tailEnd/>
                </a:ln>
              </p:spPr>
              <p:txBody>
                <a:bodyPr/>
                <a:lstStyle/>
                <a:p>
                  <a:pPr algn="r"/>
                  <a:r>
                    <a:rPr lang="es-ES" sz="1800" b="1">
                      <a:latin typeface="Arial Narrow" pitchFamily="34" charset="0"/>
                    </a:rPr>
                    <a:t>1999</a:t>
                  </a:r>
                  <a:endParaRPr lang="es-ES" sz="1800" b="1"/>
                </a:p>
                <a:p>
                  <a:pPr algn="r" eaLnBrk="0" hangingPunct="0"/>
                  <a:endParaRPr lang="es-ES" sz="1800" b="1"/>
                </a:p>
              </p:txBody>
            </p:sp>
            <p:sp>
              <p:nvSpPr>
                <p:cNvPr id="98651" name="Rectangle 125"/>
                <p:cNvSpPr>
                  <a:spLocks noChangeArrowheads="1"/>
                </p:cNvSpPr>
                <p:nvPr/>
              </p:nvSpPr>
              <p:spPr bwMode="auto">
                <a:xfrm>
                  <a:off x="1213" y="0"/>
                  <a:ext cx="506" cy="403"/>
                </a:xfrm>
                <a:prstGeom prst="rect">
                  <a:avLst/>
                </a:prstGeom>
                <a:noFill/>
                <a:ln w="7">
                  <a:solidFill>
                    <a:srgbClr val="A0A0A0"/>
                  </a:solidFill>
                  <a:miter lim="800000"/>
                  <a:headEnd/>
                  <a:tailEnd/>
                </a:ln>
              </p:spPr>
              <p:txBody>
                <a:bodyPr/>
                <a:lstStyle/>
                <a:p>
                  <a:endParaRPr lang="es-ES"/>
                </a:p>
              </p:txBody>
            </p:sp>
          </p:grpSp>
          <p:grpSp>
            <p:nvGrpSpPr>
              <p:cNvPr id="7" name="Group 128"/>
              <p:cNvGrpSpPr>
                <a:grpSpLocks/>
              </p:cNvGrpSpPr>
              <p:nvPr/>
            </p:nvGrpSpPr>
            <p:grpSpPr bwMode="auto">
              <a:xfrm>
                <a:off x="1719" y="0"/>
                <a:ext cx="506" cy="403"/>
                <a:chOff x="1719" y="0"/>
                <a:chExt cx="506" cy="403"/>
              </a:xfrm>
            </p:grpSpPr>
            <p:sp>
              <p:nvSpPr>
                <p:cNvPr id="98648" name="Rectangle 9"/>
                <p:cNvSpPr>
                  <a:spLocks noChangeArrowheads="1"/>
                </p:cNvSpPr>
                <p:nvPr/>
              </p:nvSpPr>
              <p:spPr bwMode="auto">
                <a:xfrm>
                  <a:off x="1747" y="0"/>
                  <a:ext cx="450" cy="403"/>
                </a:xfrm>
                <a:prstGeom prst="rect">
                  <a:avLst/>
                </a:prstGeom>
                <a:noFill/>
                <a:ln w="9525">
                  <a:noFill/>
                  <a:miter lim="800000"/>
                  <a:headEnd/>
                  <a:tailEnd/>
                </a:ln>
              </p:spPr>
              <p:txBody>
                <a:bodyPr/>
                <a:lstStyle/>
                <a:p>
                  <a:pPr algn="r"/>
                  <a:r>
                    <a:rPr lang="es-ES" sz="1800" b="1">
                      <a:latin typeface="Arial Narrow" pitchFamily="34" charset="0"/>
                    </a:rPr>
                    <a:t>2000</a:t>
                  </a:r>
                  <a:endParaRPr lang="es-ES" sz="1800" b="1"/>
                </a:p>
                <a:p>
                  <a:pPr algn="r" eaLnBrk="0" hangingPunct="0"/>
                  <a:endParaRPr lang="es-ES" sz="1800" b="1"/>
                </a:p>
              </p:txBody>
            </p:sp>
            <p:sp>
              <p:nvSpPr>
                <p:cNvPr id="98649" name="Rectangle 127"/>
                <p:cNvSpPr>
                  <a:spLocks noChangeArrowheads="1"/>
                </p:cNvSpPr>
                <p:nvPr/>
              </p:nvSpPr>
              <p:spPr bwMode="auto">
                <a:xfrm>
                  <a:off x="1719" y="0"/>
                  <a:ext cx="506" cy="403"/>
                </a:xfrm>
                <a:prstGeom prst="rect">
                  <a:avLst/>
                </a:prstGeom>
                <a:noFill/>
                <a:ln w="7">
                  <a:solidFill>
                    <a:srgbClr val="A0A0A0"/>
                  </a:solidFill>
                  <a:miter lim="800000"/>
                  <a:headEnd/>
                  <a:tailEnd/>
                </a:ln>
              </p:spPr>
              <p:txBody>
                <a:bodyPr/>
                <a:lstStyle/>
                <a:p>
                  <a:endParaRPr lang="es-ES"/>
                </a:p>
              </p:txBody>
            </p:sp>
          </p:grpSp>
          <p:grpSp>
            <p:nvGrpSpPr>
              <p:cNvPr id="8" name="Group 130"/>
              <p:cNvGrpSpPr>
                <a:grpSpLocks/>
              </p:cNvGrpSpPr>
              <p:nvPr/>
            </p:nvGrpSpPr>
            <p:grpSpPr bwMode="auto">
              <a:xfrm>
                <a:off x="2225" y="0"/>
                <a:ext cx="506" cy="403"/>
                <a:chOff x="2225" y="0"/>
                <a:chExt cx="506" cy="403"/>
              </a:xfrm>
            </p:grpSpPr>
            <p:sp>
              <p:nvSpPr>
                <p:cNvPr id="98646" name="Rectangle 10"/>
                <p:cNvSpPr>
                  <a:spLocks noChangeArrowheads="1"/>
                </p:cNvSpPr>
                <p:nvPr/>
              </p:nvSpPr>
              <p:spPr bwMode="auto">
                <a:xfrm>
                  <a:off x="2253" y="0"/>
                  <a:ext cx="450" cy="403"/>
                </a:xfrm>
                <a:prstGeom prst="rect">
                  <a:avLst/>
                </a:prstGeom>
                <a:noFill/>
                <a:ln w="9525">
                  <a:noFill/>
                  <a:miter lim="800000"/>
                  <a:headEnd/>
                  <a:tailEnd/>
                </a:ln>
              </p:spPr>
              <p:txBody>
                <a:bodyPr/>
                <a:lstStyle/>
                <a:p>
                  <a:pPr algn="r"/>
                  <a:r>
                    <a:rPr lang="es-ES" sz="1800" b="1">
                      <a:latin typeface="Arial Narrow" pitchFamily="34" charset="0"/>
                    </a:rPr>
                    <a:t>2001</a:t>
                  </a:r>
                  <a:endParaRPr lang="es-ES" sz="1800" b="1"/>
                </a:p>
                <a:p>
                  <a:pPr algn="r" eaLnBrk="0" hangingPunct="0"/>
                  <a:endParaRPr lang="es-ES" sz="1800" b="1"/>
                </a:p>
              </p:txBody>
            </p:sp>
            <p:sp>
              <p:nvSpPr>
                <p:cNvPr id="98647" name="Rectangle 129"/>
                <p:cNvSpPr>
                  <a:spLocks noChangeArrowheads="1"/>
                </p:cNvSpPr>
                <p:nvPr/>
              </p:nvSpPr>
              <p:spPr bwMode="auto">
                <a:xfrm>
                  <a:off x="2225" y="0"/>
                  <a:ext cx="506" cy="403"/>
                </a:xfrm>
                <a:prstGeom prst="rect">
                  <a:avLst/>
                </a:prstGeom>
                <a:noFill/>
                <a:ln w="7">
                  <a:solidFill>
                    <a:srgbClr val="A0A0A0"/>
                  </a:solidFill>
                  <a:miter lim="800000"/>
                  <a:headEnd/>
                  <a:tailEnd/>
                </a:ln>
              </p:spPr>
              <p:txBody>
                <a:bodyPr/>
                <a:lstStyle/>
                <a:p>
                  <a:endParaRPr lang="es-ES"/>
                </a:p>
              </p:txBody>
            </p:sp>
          </p:grpSp>
          <p:grpSp>
            <p:nvGrpSpPr>
              <p:cNvPr id="9" name="Group 132"/>
              <p:cNvGrpSpPr>
                <a:grpSpLocks/>
              </p:cNvGrpSpPr>
              <p:nvPr/>
            </p:nvGrpSpPr>
            <p:grpSpPr bwMode="auto">
              <a:xfrm>
                <a:off x="0" y="403"/>
                <a:ext cx="707" cy="403"/>
                <a:chOff x="0" y="403"/>
                <a:chExt cx="707" cy="403"/>
              </a:xfrm>
            </p:grpSpPr>
            <p:sp>
              <p:nvSpPr>
                <p:cNvPr id="98644" name="Rectangle 11"/>
                <p:cNvSpPr>
                  <a:spLocks noChangeArrowheads="1"/>
                </p:cNvSpPr>
                <p:nvPr/>
              </p:nvSpPr>
              <p:spPr bwMode="auto">
                <a:xfrm>
                  <a:off x="28" y="403"/>
                  <a:ext cx="651" cy="403"/>
                </a:xfrm>
                <a:prstGeom prst="rect">
                  <a:avLst/>
                </a:prstGeom>
                <a:noFill/>
                <a:ln w="9525">
                  <a:noFill/>
                  <a:miter lim="800000"/>
                  <a:headEnd/>
                  <a:tailEnd/>
                </a:ln>
              </p:spPr>
              <p:txBody>
                <a:bodyPr/>
                <a:lstStyle/>
                <a:p>
                  <a:pPr algn="just"/>
                  <a:r>
                    <a:rPr lang="es-ES" sz="1800" b="1">
                      <a:latin typeface="Arial Narrow" pitchFamily="34" charset="0"/>
                    </a:rPr>
                    <a:t>TOTAL UE-15</a:t>
                  </a:r>
                  <a:endParaRPr lang="es-ES" sz="1800" b="1"/>
                </a:p>
                <a:p>
                  <a:pPr algn="just" eaLnBrk="0" hangingPunct="0"/>
                  <a:endParaRPr lang="es-ES" sz="1800" b="1"/>
                </a:p>
              </p:txBody>
            </p:sp>
            <p:sp>
              <p:nvSpPr>
                <p:cNvPr id="98645" name="Rectangle 131"/>
                <p:cNvSpPr>
                  <a:spLocks noChangeArrowheads="1"/>
                </p:cNvSpPr>
                <p:nvPr/>
              </p:nvSpPr>
              <p:spPr bwMode="auto">
                <a:xfrm>
                  <a:off x="0" y="403"/>
                  <a:ext cx="707" cy="403"/>
                </a:xfrm>
                <a:prstGeom prst="rect">
                  <a:avLst/>
                </a:prstGeom>
                <a:noFill/>
                <a:ln w="7">
                  <a:solidFill>
                    <a:srgbClr val="A0A0A0"/>
                  </a:solidFill>
                  <a:miter lim="800000"/>
                  <a:headEnd/>
                  <a:tailEnd/>
                </a:ln>
              </p:spPr>
              <p:txBody>
                <a:bodyPr/>
                <a:lstStyle/>
                <a:p>
                  <a:endParaRPr lang="es-ES"/>
                </a:p>
              </p:txBody>
            </p:sp>
          </p:grpSp>
          <p:grpSp>
            <p:nvGrpSpPr>
              <p:cNvPr id="10" name="Group 134"/>
              <p:cNvGrpSpPr>
                <a:grpSpLocks/>
              </p:cNvGrpSpPr>
              <p:nvPr/>
            </p:nvGrpSpPr>
            <p:grpSpPr bwMode="auto">
              <a:xfrm>
                <a:off x="707" y="403"/>
                <a:ext cx="506" cy="403"/>
                <a:chOff x="707" y="403"/>
                <a:chExt cx="506" cy="403"/>
              </a:xfrm>
            </p:grpSpPr>
            <p:sp>
              <p:nvSpPr>
                <p:cNvPr id="98642" name="Rectangle 12"/>
                <p:cNvSpPr>
                  <a:spLocks noChangeArrowheads="1"/>
                </p:cNvSpPr>
                <p:nvPr/>
              </p:nvSpPr>
              <p:spPr bwMode="auto">
                <a:xfrm>
                  <a:off x="735" y="403"/>
                  <a:ext cx="450" cy="403"/>
                </a:xfrm>
                <a:prstGeom prst="rect">
                  <a:avLst/>
                </a:prstGeom>
                <a:noFill/>
                <a:ln w="9525">
                  <a:noFill/>
                  <a:miter lim="800000"/>
                  <a:headEnd/>
                  <a:tailEnd/>
                </a:ln>
              </p:spPr>
              <p:txBody>
                <a:bodyPr/>
                <a:lstStyle/>
                <a:p>
                  <a:pPr algn="r"/>
                  <a:r>
                    <a:rPr lang="es-ES" sz="1800" b="1">
                      <a:latin typeface="Arial Narrow" pitchFamily="34" charset="0"/>
                    </a:rPr>
                    <a:t>444.463</a:t>
                  </a:r>
                  <a:endParaRPr lang="es-ES" sz="1800" b="1"/>
                </a:p>
                <a:p>
                  <a:pPr algn="r" eaLnBrk="0" hangingPunct="0"/>
                  <a:endParaRPr lang="es-ES" sz="1800" b="1"/>
                </a:p>
              </p:txBody>
            </p:sp>
            <p:sp>
              <p:nvSpPr>
                <p:cNvPr id="98643" name="Rectangle 133"/>
                <p:cNvSpPr>
                  <a:spLocks noChangeArrowheads="1"/>
                </p:cNvSpPr>
                <p:nvPr/>
              </p:nvSpPr>
              <p:spPr bwMode="auto">
                <a:xfrm>
                  <a:off x="707" y="403"/>
                  <a:ext cx="506" cy="403"/>
                </a:xfrm>
                <a:prstGeom prst="rect">
                  <a:avLst/>
                </a:prstGeom>
                <a:noFill/>
                <a:ln w="7">
                  <a:solidFill>
                    <a:srgbClr val="A0A0A0"/>
                  </a:solidFill>
                  <a:miter lim="800000"/>
                  <a:headEnd/>
                  <a:tailEnd/>
                </a:ln>
              </p:spPr>
              <p:txBody>
                <a:bodyPr/>
                <a:lstStyle/>
                <a:p>
                  <a:endParaRPr lang="es-ES"/>
                </a:p>
              </p:txBody>
            </p:sp>
          </p:grpSp>
          <p:grpSp>
            <p:nvGrpSpPr>
              <p:cNvPr id="11" name="Group 136"/>
              <p:cNvGrpSpPr>
                <a:grpSpLocks/>
              </p:cNvGrpSpPr>
              <p:nvPr/>
            </p:nvGrpSpPr>
            <p:grpSpPr bwMode="auto">
              <a:xfrm>
                <a:off x="1213" y="403"/>
                <a:ext cx="506" cy="403"/>
                <a:chOff x="1213" y="403"/>
                <a:chExt cx="506" cy="403"/>
              </a:xfrm>
            </p:grpSpPr>
            <p:sp>
              <p:nvSpPr>
                <p:cNvPr id="98640" name="Rectangle 13"/>
                <p:cNvSpPr>
                  <a:spLocks noChangeArrowheads="1"/>
                </p:cNvSpPr>
                <p:nvPr/>
              </p:nvSpPr>
              <p:spPr bwMode="auto">
                <a:xfrm>
                  <a:off x="1241" y="403"/>
                  <a:ext cx="450" cy="403"/>
                </a:xfrm>
                <a:prstGeom prst="rect">
                  <a:avLst/>
                </a:prstGeom>
                <a:noFill/>
                <a:ln w="9525">
                  <a:noFill/>
                  <a:miter lim="800000"/>
                  <a:headEnd/>
                  <a:tailEnd/>
                </a:ln>
              </p:spPr>
              <p:txBody>
                <a:bodyPr/>
                <a:lstStyle/>
                <a:p>
                  <a:pPr algn="r"/>
                  <a:r>
                    <a:rPr lang="es-ES" sz="1800" b="1">
                      <a:latin typeface="Arial Narrow" pitchFamily="34" charset="0"/>
                    </a:rPr>
                    <a:t>453.457</a:t>
                  </a:r>
                  <a:endParaRPr lang="es-ES" sz="1800" b="1"/>
                </a:p>
                <a:p>
                  <a:pPr algn="r" eaLnBrk="0" hangingPunct="0"/>
                  <a:endParaRPr lang="es-ES" sz="1800" b="1"/>
                </a:p>
              </p:txBody>
            </p:sp>
            <p:sp>
              <p:nvSpPr>
                <p:cNvPr id="98641" name="Rectangle 135"/>
                <p:cNvSpPr>
                  <a:spLocks noChangeArrowheads="1"/>
                </p:cNvSpPr>
                <p:nvPr/>
              </p:nvSpPr>
              <p:spPr bwMode="auto">
                <a:xfrm>
                  <a:off x="1213" y="403"/>
                  <a:ext cx="506" cy="403"/>
                </a:xfrm>
                <a:prstGeom prst="rect">
                  <a:avLst/>
                </a:prstGeom>
                <a:noFill/>
                <a:ln w="7">
                  <a:solidFill>
                    <a:srgbClr val="A0A0A0"/>
                  </a:solidFill>
                  <a:miter lim="800000"/>
                  <a:headEnd/>
                  <a:tailEnd/>
                </a:ln>
              </p:spPr>
              <p:txBody>
                <a:bodyPr/>
                <a:lstStyle/>
                <a:p>
                  <a:endParaRPr lang="es-ES"/>
                </a:p>
              </p:txBody>
            </p:sp>
          </p:grpSp>
          <p:grpSp>
            <p:nvGrpSpPr>
              <p:cNvPr id="12" name="Group 138"/>
              <p:cNvGrpSpPr>
                <a:grpSpLocks/>
              </p:cNvGrpSpPr>
              <p:nvPr/>
            </p:nvGrpSpPr>
            <p:grpSpPr bwMode="auto">
              <a:xfrm>
                <a:off x="1719" y="403"/>
                <a:ext cx="506" cy="403"/>
                <a:chOff x="1719" y="403"/>
                <a:chExt cx="506" cy="403"/>
              </a:xfrm>
            </p:grpSpPr>
            <p:sp>
              <p:nvSpPr>
                <p:cNvPr id="98638" name="Rectangle 14"/>
                <p:cNvSpPr>
                  <a:spLocks noChangeArrowheads="1"/>
                </p:cNvSpPr>
                <p:nvPr/>
              </p:nvSpPr>
              <p:spPr bwMode="auto">
                <a:xfrm>
                  <a:off x="1747" y="403"/>
                  <a:ext cx="450" cy="403"/>
                </a:xfrm>
                <a:prstGeom prst="rect">
                  <a:avLst/>
                </a:prstGeom>
                <a:noFill/>
                <a:ln w="9525">
                  <a:noFill/>
                  <a:miter lim="800000"/>
                  <a:headEnd/>
                  <a:tailEnd/>
                </a:ln>
              </p:spPr>
              <p:txBody>
                <a:bodyPr/>
                <a:lstStyle/>
                <a:p>
                  <a:pPr algn="r"/>
                  <a:r>
                    <a:rPr lang="es-ES" sz="1800" b="1">
                      <a:latin typeface="Arial Narrow" pitchFamily="34" charset="0"/>
                    </a:rPr>
                    <a:t>503.492</a:t>
                  </a:r>
                  <a:endParaRPr lang="es-ES" sz="1800" b="1"/>
                </a:p>
                <a:p>
                  <a:pPr algn="r" eaLnBrk="0" hangingPunct="0"/>
                  <a:endParaRPr lang="es-ES" sz="1800" b="1"/>
                </a:p>
              </p:txBody>
            </p:sp>
            <p:sp>
              <p:nvSpPr>
                <p:cNvPr id="98639" name="Rectangle 137"/>
                <p:cNvSpPr>
                  <a:spLocks noChangeArrowheads="1"/>
                </p:cNvSpPr>
                <p:nvPr/>
              </p:nvSpPr>
              <p:spPr bwMode="auto">
                <a:xfrm>
                  <a:off x="1719" y="403"/>
                  <a:ext cx="506" cy="403"/>
                </a:xfrm>
                <a:prstGeom prst="rect">
                  <a:avLst/>
                </a:prstGeom>
                <a:noFill/>
                <a:ln w="7">
                  <a:solidFill>
                    <a:srgbClr val="A0A0A0"/>
                  </a:solidFill>
                  <a:miter lim="800000"/>
                  <a:headEnd/>
                  <a:tailEnd/>
                </a:ln>
              </p:spPr>
              <p:txBody>
                <a:bodyPr/>
                <a:lstStyle/>
                <a:p>
                  <a:endParaRPr lang="es-ES"/>
                </a:p>
              </p:txBody>
            </p:sp>
          </p:grpSp>
          <p:grpSp>
            <p:nvGrpSpPr>
              <p:cNvPr id="13" name="Group 140"/>
              <p:cNvGrpSpPr>
                <a:grpSpLocks/>
              </p:cNvGrpSpPr>
              <p:nvPr/>
            </p:nvGrpSpPr>
            <p:grpSpPr bwMode="auto">
              <a:xfrm>
                <a:off x="2225" y="403"/>
                <a:ext cx="506" cy="403"/>
                <a:chOff x="2225" y="403"/>
                <a:chExt cx="506" cy="403"/>
              </a:xfrm>
            </p:grpSpPr>
            <p:sp>
              <p:nvSpPr>
                <p:cNvPr id="98636" name="Rectangle 15"/>
                <p:cNvSpPr>
                  <a:spLocks noChangeArrowheads="1"/>
                </p:cNvSpPr>
                <p:nvPr/>
              </p:nvSpPr>
              <p:spPr bwMode="auto">
                <a:xfrm>
                  <a:off x="2253" y="403"/>
                  <a:ext cx="450" cy="403"/>
                </a:xfrm>
                <a:prstGeom prst="rect">
                  <a:avLst/>
                </a:prstGeom>
                <a:noFill/>
                <a:ln w="9525">
                  <a:noFill/>
                  <a:miter lim="800000"/>
                  <a:headEnd/>
                  <a:tailEnd/>
                </a:ln>
              </p:spPr>
              <p:txBody>
                <a:bodyPr/>
                <a:lstStyle/>
                <a:p>
                  <a:pPr algn="r"/>
                  <a:r>
                    <a:rPr lang="es-ES" sz="1800" b="1">
                      <a:latin typeface="Arial Narrow" pitchFamily="34" charset="0"/>
                    </a:rPr>
                    <a:t>539.965</a:t>
                  </a:r>
                  <a:endParaRPr lang="es-ES" sz="1800" b="1"/>
                </a:p>
                <a:p>
                  <a:pPr algn="r" eaLnBrk="0" hangingPunct="0"/>
                  <a:endParaRPr lang="es-ES" sz="1800" b="1"/>
                </a:p>
              </p:txBody>
            </p:sp>
            <p:sp>
              <p:nvSpPr>
                <p:cNvPr id="98637" name="Rectangle 139"/>
                <p:cNvSpPr>
                  <a:spLocks noChangeArrowheads="1"/>
                </p:cNvSpPr>
                <p:nvPr/>
              </p:nvSpPr>
              <p:spPr bwMode="auto">
                <a:xfrm>
                  <a:off x="2225" y="403"/>
                  <a:ext cx="506" cy="403"/>
                </a:xfrm>
                <a:prstGeom prst="rect">
                  <a:avLst/>
                </a:prstGeom>
                <a:noFill/>
                <a:ln w="7">
                  <a:solidFill>
                    <a:srgbClr val="A0A0A0"/>
                  </a:solidFill>
                  <a:miter lim="800000"/>
                  <a:headEnd/>
                  <a:tailEnd/>
                </a:ln>
              </p:spPr>
              <p:txBody>
                <a:bodyPr/>
                <a:lstStyle/>
                <a:p>
                  <a:endParaRPr lang="es-ES"/>
                </a:p>
              </p:txBody>
            </p:sp>
          </p:grpSp>
          <p:grpSp>
            <p:nvGrpSpPr>
              <p:cNvPr id="14" name="Group 142"/>
              <p:cNvGrpSpPr>
                <a:grpSpLocks/>
              </p:cNvGrpSpPr>
              <p:nvPr/>
            </p:nvGrpSpPr>
            <p:grpSpPr bwMode="auto">
              <a:xfrm>
                <a:off x="0" y="806"/>
                <a:ext cx="707" cy="518"/>
                <a:chOff x="0" y="806"/>
                <a:chExt cx="707" cy="518"/>
              </a:xfrm>
            </p:grpSpPr>
            <p:sp>
              <p:nvSpPr>
                <p:cNvPr id="98634" name="Rectangle 16"/>
                <p:cNvSpPr>
                  <a:spLocks noChangeArrowheads="1"/>
                </p:cNvSpPr>
                <p:nvPr/>
              </p:nvSpPr>
              <p:spPr bwMode="auto">
                <a:xfrm>
                  <a:off x="28" y="806"/>
                  <a:ext cx="651" cy="518"/>
                </a:xfrm>
                <a:prstGeom prst="rect">
                  <a:avLst/>
                </a:prstGeom>
                <a:noFill/>
                <a:ln w="9525">
                  <a:noFill/>
                  <a:miter lim="800000"/>
                  <a:headEnd/>
                  <a:tailEnd/>
                </a:ln>
              </p:spPr>
              <p:txBody>
                <a:bodyPr/>
                <a:lstStyle/>
                <a:p>
                  <a:pPr algn="just"/>
                  <a:r>
                    <a:rPr lang="es-ES" sz="1800" b="1">
                      <a:latin typeface="Arial Narrow" pitchFamily="34" charset="0"/>
                    </a:rPr>
                    <a:t>Estados Unidos</a:t>
                  </a:r>
                  <a:endParaRPr lang="es-ES" sz="1800" b="1"/>
                </a:p>
                <a:p>
                  <a:pPr algn="just" eaLnBrk="0" hangingPunct="0"/>
                  <a:endParaRPr lang="es-ES" sz="1800" b="1"/>
                </a:p>
              </p:txBody>
            </p:sp>
            <p:sp>
              <p:nvSpPr>
                <p:cNvPr id="98635" name="Rectangle 141"/>
                <p:cNvSpPr>
                  <a:spLocks noChangeArrowheads="1"/>
                </p:cNvSpPr>
                <p:nvPr/>
              </p:nvSpPr>
              <p:spPr bwMode="auto">
                <a:xfrm>
                  <a:off x="0" y="806"/>
                  <a:ext cx="707" cy="518"/>
                </a:xfrm>
                <a:prstGeom prst="rect">
                  <a:avLst/>
                </a:prstGeom>
                <a:noFill/>
                <a:ln w="7">
                  <a:solidFill>
                    <a:srgbClr val="A0A0A0"/>
                  </a:solidFill>
                  <a:miter lim="800000"/>
                  <a:headEnd/>
                  <a:tailEnd/>
                </a:ln>
              </p:spPr>
              <p:txBody>
                <a:bodyPr/>
                <a:lstStyle/>
                <a:p>
                  <a:endParaRPr lang="es-ES"/>
                </a:p>
              </p:txBody>
            </p:sp>
          </p:grpSp>
          <p:grpSp>
            <p:nvGrpSpPr>
              <p:cNvPr id="15" name="Group 144"/>
              <p:cNvGrpSpPr>
                <a:grpSpLocks/>
              </p:cNvGrpSpPr>
              <p:nvPr/>
            </p:nvGrpSpPr>
            <p:grpSpPr bwMode="auto">
              <a:xfrm>
                <a:off x="707" y="806"/>
                <a:ext cx="506" cy="518"/>
                <a:chOff x="707" y="806"/>
                <a:chExt cx="506" cy="518"/>
              </a:xfrm>
            </p:grpSpPr>
            <p:sp>
              <p:nvSpPr>
                <p:cNvPr id="98632" name="Rectangle 17"/>
                <p:cNvSpPr>
                  <a:spLocks noChangeArrowheads="1"/>
                </p:cNvSpPr>
                <p:nvPr/>
              </p:nvSpPr>
              <p:spPr bwMode="auto">
                <a:xfrm>
                  <a:off x="735" y="806"/>
                  <a:ext cx="450" cy="518"/>
                </a:xfrm>
                <a:prstGeom prst="rect">
                  <a:avLst/>
                </a:prstGeom>
                <a:noFill/>
                <a:ln w="9525">
                  <a:noFill/>
                  <a:miter lim="800000"/>
                  <a:headEnd/>
                  <a:tailEnd/>
                </a:ln>
              </p:spPr>
              <p:txBody>
                <a:bodyPr/>
                <a:lstStyle/>
                <a:p>
                  <a:pPr algn="r"/>
                  <a:r>
                    <a:rPr lang="es-ES" sz="1800" b="1">
                      <a:latin typeface="Arial Narrow" pitchFamily="34" charset="0"/>
                    </a:rPr>
                    <a:t>315.756</a:t>
                  </a:r>
                  <a:endParaRPr lang="es-ES" sz="1800" b="1"/>
                </a:p>
                <a:p>
                  <a:pPr algn="r" eaLnBrk="0" hangingPunct="0"/>
                  <a:endParaRPr lang="es-ES" sz="1800" b="1"/>
                </a:p>
              </p:txBody>
            </p:sp>
            <p:sp>
              <p:nvSpPr>
                <p:cNvPr id="98633" name="Rectangle 143"/>
                <p:cNvSpPr>
                  <a:spLocks noChangeArrowheads="1"/>
                </p:cNvSpPr>
                <p:nvPr/>
              </p:nvSpPr>
              <p:spPr bwMode="auto">
                <a:xfrm>
                  <a:off x="707" y="806"/>
                  <a:ext cx="506" cy="518"/>
                </a:xfrm>
                <a:prstGeom prst="rect">
                  <a:avLst/>
                </a:prstGeom>
                <a:noFill/>
                <a:ln w="7">
                  <a:solidFill>
                    <a:srgbClr val="A0A0A0"/>
                  </a:solidFill>
                  <a:miter lim="800000"/>
                  <a:headEnd/>
                  <a:tailEnd/>
                </a:ln>
              </p:spPr>
              <p:txBody>
                <a:bodyPr/>
                <a:lstStyle/>
                <a:p>
                  <a:endParaRPr lang="es-ES"/>
                </a:p>
              </p:txBody>
            </p:sp>
          </p:grpSp>
          <p:grpSp>
            <p:nvGrpSpPr>
              <p:cNvPr id="16" name="Group 146"/>
              <p:cNvGrpSpPr>
                <a:grpSpLocks/>
              </p:cNvGrpSpPr>
              <p:nvPr/>
            </p:nvGrpSpPr>
            <p:grpSpPr bwMode="auto">
              <a:xfrm>
                <a:off x="1213" y="806"/>
                <a:ext cx="506" cy="518"/>
                <a:chOff x="1213" y="806"/>
                <a:chExt cx="506" cy="518"/>
              </a:xfrm>
            </p:grpSpPr>
            <p:sp>
              <p:nvSpPr>
                <p:cNvPr id="98630" name="Rectangle 18"/>
                <p:cNvSpPr>
                  <a:spLocks noChangeArrowheads="1"/>
                </p:cNvSpPr>
                <p:nvPr/>
              </p:nvSpPr>
              <p:spPr bwMode="auto">
                <a:xfrm>
                  <a:off x="1241" y="806"/>
                  <a:ext cx="450" cy="518"/>
                </a:xfrm>
                <a:prstGeom prst="rect">
                  <a:avLst/>
                </a:prstGeom>
                <a:noFill/>
                <a:ln w="9525">
                  <a:noFill/>
                  <a:miter lim="800000"/>
                  <a:headEnd/>
                  <a:tailEnd/>
                </a:ln>
              </p:spPr>
              <p:txBody>
                <a:bodyPr/>
                <a:lstStyle/>
                <a:p>
                  <a:pPr algn="r"/>
                  <a:r>
                    <a:rPr lang="es-ES" sz="1800" b="1">
                      <a:latin typeface="Arial Narrow" pitchFamily="34" charset="0"/>
                    </a:rPr>
                    <a:t>332.151</a:t>
                  </a:r>
                  <a:endParaRPr lang="es-ES" sz="1800" b="1"/>
                </a:p>
                <a:p>
                  <a:pPr algn="r" eaLnBrk="0" hangingPunct="0"/>
                  <a:endParaRPr lang="es-ES" sz="1800" b="1"/>
                </a:p>
              </p:txBody>
            </p:sp>
            <p:sp>
              <p:nvSpPr>
                <p:cNvPr id="98631" name="Rectangle 145"/>
                <p:cNvSpPr>
                  <a:spLocks noChangeArrowheads="1"/>
                </p:cNvSpPr>
                <p:nvPr/>
              </p:nvSpPr>
              <p:spPr bwMode="auto">
                <a:xfrm>
                  <a:off x="1213" y="806"/>
                  <a:ext cx="506" cy="518"/>
                </a:xfrm>
                <a:prstGeom prst="rect">
                  <a:avLst/>
                </a:prstGeom>
                <a:noFill/>
                <a:ln w="7">
                  <a:solidFill>
                    <a:srgbClr val="A0A0A0"/>
                  </a:solidFill>
                  <a:miter lim="800000"/>
                  <a:headEnd/>
                  <a:tailEnd/>
                </a:ln>
              </p:spPr>
              <p:txBody>
                <a:bodyPr/>
                <a:lstStyle/>
                <a:p>
                  <a:endParaRPr lang="es-ES"/>
                </a:p>
              </p:txBody>
            </p:sp>
          </p:grpSp>
          <p:grpSp>
            <p:nvGrpSpPr>
              <p:cNvPr id="17" name="Group 148"/>
              <p:cNvGrpSpPr>
                <a:grpSpLocks/>
              </p:cNvGrpSpPr>
              <p:nvPr/>
            </p:nvGrpSpPr>
            <p:grpSpPr bwMode="auto">
              <a:xfrm>
                <a:off x="1719" y="806"/>
                <a:ext cx="506" cy="518"/>
                <a:chOff x="1719" y="806"/>
                <a:chExt cx="506" cy="518"/>
              </a:xfrm>
            </p:grpSpPr>
            <p:sp>
              <p:nvSpPr>
                <p:cNvPr id="98628" name="Rectangle 19"/>
                <p:cNvSpPr>
                  <a:spLocks noChangeArrowheads="1"/>
                </p:cNvSpPr>
                <p:nvPr/>
              </p:nvSpPr>
              <p:spPr bwMode="auto">
                <a:xfrm>
                  <a:off x="1747" y="806"/>
                  <a:ext cx="450" cy="518"/>
                </a:xfrm>
                <a:prstGeom prst="rect">
                  <a:avLst/>
                </a:prstGeom>
                <a:noFill/>
                <a:ln w="9525">
                  <a:noFill/>
                  <a:miter lim="800000"/>
                  <a:headEnd/>
                  <a:tailEnd/>
                </a:ln>
              </p:spPr>
              <p:txBody>
                <a:bodyPr/>
                <a:lstStyle/>
                <a:p>
                  <a:pPr algn="r"/>
                  <a:r>
                    <a:rPr lang="es-ES" sz="1800" b="1">
                      <a:latin typeface="Arial Narrow" pitchFamily="34" charset="0"/>
                    </a:rPr>
                    <a:t>345.703</a:t>
                  </a:r>
                  <a:endParaRPr lang="es-ES" sz="1800" b="1"/>
                </a:p>
                <a:p>
                  <a:pPr algn="r" eaLnBrk="0" hangingPunct="0"/>
                  <a:endParaRPr lang="es-ES" sz="1800" b="1"/>
                </a:p>
              </p:txBody>
            </p:sp>
            <p:sp>
              <p:nvSpPr>
                <p:cNvPr id="98629" name="Rectangle 147"/>
                <p:cNvSpPr>
                  <a:spLocks noChangeArrowheads="1"/>
                </p:cNvSpPr>
                <p:nvPr/>
              </p:nvSpPr>
              <p:spPr bwMode="auto">
                <a:xfrm>
                  <a:off x="1719" y="806"/>
                  <a:ext cx="506" cy="518"/>
                </a:xfrm>
                <a:prstGeom prst="rect">
                  <a:avLst/>
                </a:prstGeom>
                <a:noFill/>
                <a:ln w="7">
                  <a:solidFill>
                    <a:srgbClr val="A0A0A0"/>
                  </a:solidFill>
                  <a:miter lim="800000"/>
                  <a:headEnd/>
                  <a:tailEnd/>
                </a:ln>
              </p:spPr>
              <p:txBody>
                <a:bodyPr/>
                <a:lstStyle/>
                <a:p>
                  <a:endParaRPr lang="es-ES"/>
                </a:p>
              </p:txBody>
            </p:sp>
          </p:grpSp>
          <p:grpSp>
            <p:nvGrpSpPr>
              <p:cNvPr id="18" name="Group 150"/>
              <p:cNvGrpSpPr>
                <a:grpSpLocks/>
              </p:cNvGrpSpPr>
              <p:nvPr/>
            </p:nvGrpSpPr>
            <p:grpSpPr bwMode="auto">
              <a:xfrm>
                <a:off x="2225" y="806"/>
                <a:ext cx="506" cy="518"/>
                <a:chOff x="2225" y="806"/>
                <a:chExt cx="506" cy="518"/>
              </a:xfrm>
            </p:grpSpPr>
            <p:sp>
              <p:nvSpPr>
                <p:cNvPr id="98626" name="Rectangle 20"/>
                <p:cNvSpPr>
                  <a:spLocks noChangeArrowheads="1"/>
                </p:cNvSpPr>
                <p:nvPr/>
              </p:nvSpPr>
              <p:spPr bwMode="auto">
                <a:xfrm>
                  <a:off x="2253" y="806"/>
                  <a:ext cx="450" cy="518"/>
                </a:xfrm>
                <a:prstGeom prst="rect">
                  <a:avLst/>
                </a:prstGeom>
                <a:noFill/>
                <a:ln w="9525">
                  <a:noFill/>
                  <a:miter lim="800000"/>
                  <a:headEnd/>
                  <a:tailEnd/>
                </a:ln>
              </p:spPr>
              <p:txBody>
                <a:bodyPr/>
                <a:lstStyle/>
                <a:p>
                  <a:pPr algn="r"/>
                  <a:r>
                    <a:rPr lang="es-ES" sz="1800" b="1">
                      <a:latin typeface="Arial Narrow" pitchFamily="34" charset="0"/>
                    </a:rPr>
                    <a:t>400.924</a:t>
                  </a:r>
                  <a:endParaRPr lang="es-ES" sz="1800" b="1"/>
                </a:p>
                <a:p>
                  <a:pPr algn="r" eaLnBrk="0" hangingPunct="0"/>
                  <a:endParaRPr lang="es-ES" sz="1800" b="1"/>
                </a:p>
              </p:txBody>
            </p:sp>
            <p:sp>
              <p:nvSpPr>
                <p:cNvPr id="98627" name="Rectangle 149"/>
                <p:cNvSpPr>
                  <a:spLocks noChangeArrowheads="1"/>
                </p:cNvSpPr>
                <p:nvPr/>
              </p:nvSpPr>
              <p:spPr bwMode="auto">
                <a:xfrm>
                  <a:off x="2225" y="806"/>
                  <a:ext cx="506" cy="518"/>
                </a:xfrm>
                <a:prstGeom prst="rect">
                  <a:avLst/>
                </a:prstGeom>
                <a:noFill/>
                <a:ln w="7">
                  <a:solidFill>
                    <a:srgbClr val="A0A0A0"/>
                  </a:solidFill>
                  <a:miter lim="800000"/>
                  <a:headEnd/>
                  <a:tailEnd/>
                </a:ln>
              </p:spPr>
              <p:txBody>
                <a:bodyPr/>
                <a:lstStyle/>
                <a:p>
                  <a:endParaRPr lang="es-ES"/>
                </a:p>
              </p:txBody>
            </p:sp>
          </p:grpSp>
          <p:grpSp>
            <p:nvGrpSpPr>
              <p:cNvPr id="19" name="Group 152"/>
              <p:cNvGrpSpPr>
                <a:grpSpLocks/>
              </p:cNvGrpSpPr>
              <p:nvPr/>
            </p:nvGrpSpPr>
            <p:grpSpPr bwMode="auto">
              <a:xfrm>
                <a:off x="0" y="1324"/>
                <a:ext cx="707" cy="403"/>
                <a:chOff x="0" y="1324"/>
                <a:chExt cx="707" cy="403"/>
              </a:xfrm>
            </p:grpSpPr>
            <p:sp>
              <p:nvSpPr>
                <p:cNvPr id="98624" name="Rectangle 21"/>
                <p:cNvSpPr>
                  <a:spLocks noChangeArrowheads="1"/>
                </p:cNvSpPr>
                <p:nvPr/>
              </p:nvSpPr>
              <p:spPr bwMode="auto">
                <a:xfrm>
                  <a:off x="28" y="1324"/>
                  <a:ext cx="651" cy="403"/>
                </a:xfrm>
                <a:prstGeom prst="rect">
                  <a:avLst/>
                </a:prstGeom>
                <a:noFill/>
                <a:ln w="9525">
                  <a:noFill/>
                  <a:miter lim="800000"/>
                  <a:headEnd/>
                  <a:tailEnd/>
                </a:ln>
              </p:spPr>
              <p:txBody>
                <a:bodyPr/>
                <a:lstStyle/>
                <a:p>
                  <a:pPr algn="just"/>
                  <a:r>
                    <a:rPr lang="es-ES" sz="1800" b="1">
                      <a:latin typeface="Arial Narrow" pitchFamily="34" charset="0"/>
                    </a:rPr>
                    <a:t>Japón</a:t>
                  </a:r>
                  <a:endParaRPr lang="es-ES" sz="1800" b="1"/>
                </a:p>
                <a:p>
                  <a:pPr algn="just" eaLnBrk="0" hangingPunct="0"/>
                  <a:endParaRPr lang="es-ES" sz="1800" b="1"/>
                </a:p>
              </p:txBody>
            </p:sp>
            <p:sp>
              <p:nvSpPr>
                <p:cNvPr id="98625" name="Rectangle 151"/>
                <p:cNvSpPr>
                  <a:spLocks noChangeArrowheads="1"/>
                </p:cNvSpPr>
                <p:nvPr/>
              </p:nvSpPr>
              <p:spPr bwMode="auto">
                <a:xfrm>
                  <a:off x="0" y="1324"/>
                  <a:ext cx="707" cy="403"/>
                </a:xfrm>
                <a:prstGeom prst="rect">
                  <a:avLst/>
                </a:prstGeom>
                <a:noFill/>
                <a:ln w="7">
                  <a:solidFill>
                    <a:srgbClr val="A0A0A0"/>
                  </a:solidFill>
                  <a:miter lim="800000"/>
                  <a:headEnd/>
                  <a:tailEnd/>
                </a:ln>
              </p:spPr>
              <p:txBody>
                <a:bodyPr/>
                <a:lstStyle/>
                <a:p>
                  <a:endParaRPr lang="es-ES"/>
                </a:p>
              </p:txBody>
            </p:sp>
          </p:grpSp>
          <p:grpSp>
            <p:nvGrpSpPr>
              <p:cNvPr id="20" name="Group 154"/>
              <p:cNvGrpSpPr>
                <a:grpSpLocks/>
              </p:cNvGrpSpPr>
              <p:nvPr/>
            </p:nvGrpSpPr>
            <p:grpSpPr bwMode="auto">
              <a:xfrm>
                <a:off x="707" y="1324"/>
                <a:ext cx="506" cy="403"/>
                <a:chOff x="707" y="1324"/>
                <a:chExt cx="506" cy="403"/>
              </a:xfrm>
            </p:grpSpPr>
            <p:sp>
              <p:nvSpPr>
                <p:cNvPr id="98622" name="Rectangle 22"/>
                <p:cNvSpPr>
                  <a:spLocks noChangeArrowheads="1"/>
                </p:cNvSpPr>
                <p:nvPr/>
              </p:nvSpPr>
              <p:spPr bwMode="auto">
                <a:xfrm>
                  <a:off x="735" y="1324"/>
                  <a:ext cx="450" cy="403"/>
                </a:xfrm>
                <a:prstGeom prst="rect">
                  <a:avLst/>
                </a:prstGeom>
                <a:noFill/>
                <a:ln w="9525">
                  <a:noFill/>
                  <a:miter lim="800000"/>
                  <a:headEnd/>
                  <a:tailEnd/>
                </a:ln>
              </p:spPr>
              <p:txBody>
                <a:bodyPr/>
                <a:lstStyle/>
                <a:p>
                  <a:pPr algn="r"/>
                  <a:r>
                    <a:rPr lang="es-ES" sz="1800" b="1">
                      <a:latin typeface="Arial Narrow" pitchFamily="34" charset="0"/>
                    </a:rPr>
                    <a:t>266.710</a:t>
                  </a:r>
                  <a:endParaRPr lang="es-ES" sz="1800" b="1"/>
                </a:p>
                <a:p>
                  <a:pPr algn="r" eaLnBrk="0" hangingPunct="0"/>
                  <a:endParaRPr lang="es-ES" sz="1800" b="1"/>
                </a:p>
              </p:txBody>
            </p:sp>
            <p:sp>
              <p:nvSpPr>
                <p:cNvPr id="98623" name="Rectangle 153"/>
                <p:cNvSpPr>
                  <a:spLocks noChangeArrowheads="1"/>
                </p:cNvSpPr>
                <p:nvPr/>
              </p:nvSpPr>
              <p:spPr bwMode="auto">
                <a:xfrm>
                  <a:off x="707" y="1324"/>
                  <a:ext cx="506" cy="403"/>
                </a:xfrm>
                <a:prstGeom prst="rect">
                  <a:avLst/>
                </a:prstGeom>
                <a:noFill/>
                <a:ln w="7">
                  <a:solidFill>
                    <a:srgbClr val="A0A0A0"/>
                  </a:solidFill>
                  <a:miter lim="800000"/>
                  <a:headEnd/>
                  <a:tailEnd/>
                </a:ln>
              </p:spPr>
              <p:txBody>
                <a:bodyPr/>
                <a:lstStyle/>
                <a:p>
                  <a:endParaRPr lang="es-ES"/>
                </a:p>
              </p:txBody>
            </p:sp>
          </p:grpSp>
          <p:grpSp>
            <p:nvGrpSpPr>
              <p:cNvPr id="21" name="Group 156"/>
              <p:cNvGrpSpPr>
                <a:grpSpLocks/>
              </p:cNvGrpSpPr>
              <p:nvPr/>
            </p:nvGrpSpPr>
            <p:grpSpPr bwMode="auto">
              <a:xfrm>
                <a:off x="1213" y="1324"/>
                <a:ext cx="506" cy="403"/>
                <a:chOff x="1213" y="1324"/>
                <a:chExt cx="506" cy="403"/>
              </a:xfrm>
            </p:grpSpPr>
            <p:sp>
              <p:nvSpPr>
                <p:cNvPr id="98620" name="Rectangle 23"/>
                <p:cNvSpPr>
                  <a:spLocks noChangeArrowheads="1"/>
                </p:cNvSpPr>
                <p:nvPr/>
              </p:nvSpPr>
              <p:spPr bwMode="auto">
                <a:xfrm>
                  <a:off x="1241" y="1324"/>
                  <a:ext cx="450" cy="403"/>
                </a:xfrm>
                <a:prstGeom prst="rect">
                  <a:avLst/>
                </a:prstGeom>
                <a:noFill/>
                <a:ln w="9525">
                  <a:noFill/>
                  <a:miter lim="800000"/>
                  <a:headEnd/>
                  <a:tailEnd/>
                </a:ln>
              </p:spPr>
              <p:txBody>
                <a:bodyPr/>
                <a:lstStyle/>
                <a:p>
                  <a:pPr algn="r"/>
                  <a:r>
                    <a:rPr lang="es-ES" sz="1800" b="1">
                      <a:latin typeface="Arial Narrow" pitchFamily="34" charset="0"/>
                    </a:rPr>
                    <a:t>278.113</a:t>
                  </a:r>
                  <a:endParaRPr lang="es-ES" sz="1800" b="1"/>
                </a:p>
                <a:p>
                  <a:pPr algn="r" eaLnBrk="0" hangingPunct="0"/>
                  <a:endParaRPr lang="es-ES" sz="1800" b="1"/>
                </a:p>
              </p:txBody>
            </p:sp>
            <p:sp>
              <p:nvSpPr>
                <p:cNvPr id="98621" name="Rectangle 155"/>
                <p:cNvSpPr>
                  <a:spLocks noChangeArrowheads="1"/>
                </p:cNvSpPr>
                <p:nvPr/>
              </p:nvSpPr>
              <p:spPr bwMode="auto">
                <a:xfrm>
                  <a:off x="1213" y="1324"/>
                  <a:ext cx="506" cy="403"/>
                </a:xfrm>
                <a:prstGeom prst="rect">
                  <a:avLst/>
                </a:prstGeom>
                <a:noFill/>
                <a:ln w="7">
                  <a:solidFill>
                    <a:srgbClr val="A0A0A0"/>
                  </a:solidFill>
                  <a:miter lim="800000"/>
                  <a:headEnd/>
                  <a:tailEnd/>
                </a:ln>
              </p:spPr>
              <p:txBody>
                <a:bodyPr/>
                <a:lstStyle/>
                <a:p>
                  <a:endParaRPr lang="es-ES"/>
                </a:p>
              </p:txBody>
            </p:sp>
          </p:grpSp>
          <p:grpSp>
            <p:nvGrpSpPr>
              <p:cNvPr id="22" name="Group 158"/>
              <p:cNvGrpSpPr>
                <a:grpSpLocks/>
              </p:cNvGrpSpPr>
              <p:nvPr/>
            </p:nvGrpSpPr>
            <p:grpSpPr bwMode="auto">
              <a:xfrm>
                <a:off x="1719" y="1324"/>
                <a:ext cx="506" cy="403"/>
                <a:chOff x="1719" y="1324"/>
                <a:chExt cx="506" cy="403"/>
              </a:xfrm>
            </p:grpSpPr>
            <p:sp>
              <p:nvSpPr>
                <p:cNvPr id="98618" name="Rectangle 24"/>
                <p:cNvSpPr>
                  <a:spLocks noChangeArrowheads="1"/>
                </p:cNvSpPr>
                <p:nvPr/>
              </p:nvSpPr>
              <p:spPr bwMode="auto">
                <a:xfrm>
                  <a:off x="1747" y="1324"/>
                  <a:ext cx="450" cy="403"/>
                </a:xfrm>
                <a:prstGeom prst="rect">
                  <a:avLst/>
                </a:prstGeom>
                <a:noFill/>
                <a:ln w="9525">
                  <a:noFill/>
                  <a:miter lim="800000"/>
                  <a:headEnd/>
                  <a:tailEnd/>
                </a:ln>
              </p:spPr>
              <p:txBody>
                <a:bodyPr/>
                <a:lstStyle/>
                <a:p>
                  <a:pPr algn="r"/>
                  <a:r>
                    <a:rPr lang="es-ES" sz="1800" b="1">
                      <a:latin typeface="Arial Narrow" pitchFamily="34" charset="0"/>
                    </a:rPr>
                    <a:t>282.798</a:t>
                  </a:r>
                  <a:endParaRPr lang="es-ES" sz="1800" b="1"/>
                </a:p>
                <a:p>
                  <a:pPr algn="r" eaLnBrk="0" hangingPunct="0"/>
                  <a:endParaRPr lang="es-ES" sz="1800" b="1"/>
                </a:p>
              </p:txBody>
            </p:sp>
            <p:sp>
              <p:nvSpPr>
                <p:cNvPr id="98619" name="Rectangle 157"/>
                <p:cNvSpPr>
                  <a:spLocks noChangeArrowheads="1"/>
                </p:cNvSpPr>
                <p:nvPr/>
              </p:nvSpPr>
              <p:spPr bwMode="auto">
                <a:xfrm>
                  <a:off x="1719" y="1324"/>
                  <a:ext cx="506" cy="403"/>
                </a:xfrm>
                <a:prstGeom prst="rect">
                  <a:avLst/>
                </a:prstGeom>
                <a:noFill/>
                <a:ln w="7">
                  <a:solidFill>
                    <a:srgbClr val="A0A0A0"/>
                  </a:solidFill>
                  <a:miter lim="800000"/>
                  <a:headEnd/>
                  <a:tailEnd/>
                </a:ln>
              </p:spPr>
              <p:txBody>
                <a:bodyPr/>
                <a:lstStyle/>
                <a:p>
                  <a:endParaRPr lang="es-ES"/>
                </a:p>
              </p:txBody>
            </p:sp>
          </p:grpSp>
          <p:grpSp>
            <p:nvGrpSpPr>
              <p:cNvPr id="23" name="Group 160"/>
              <p:cNvGrpSpPr>
                <a:grpSpLocks/>
              </p:cNvGrpSpPr>
              <p:nvPr/>
            </p:nvGrpSpPr>
            <p:grpSpPr bwMode="auto">
              <a:xfrm>
                <a:off x="2225" y="1324"/>
                <a:ext cx="506" cy="403"/>
                <a:chOff x="2225" y="1324"/>
                <a:chExt cx="506" cy="403"/>
              </a:xfrm>
            </p:grpSpPr>
            <p:sp>
              <p:nvSpPr>
                <p:cNvPr id="98616" name="Rectangle 25"/>
                <p:cNvSpPr>
                  <a:spLocks noChangeArrowheads="1"/>
                </p:cNvSpPr>
                <p:nvPr/>
              </p:nvSpPr>
              <p:spPr bwMode="auto">
                <a:xfrm>
                  <a:off x="2253" y="1324"/>
                  <a:ext cx="450" cy="403"/>
                </a:xfrm>
                <a:prstGeom prst="rect">
                  <a:avLst/>
                </a:prstGeom>
                <a:noFill/>
                <a:ln w="9525">
                  <a:noFill/>
                  <a:miter lim="800000"/>
                  <a:headEnd/>
                  <a:tailEnd/>
                </a:ln>
              </p:spPr>
              <p:txBody>
                <a:bodyPr/>
                <a:lstStyle/>
                <a:p>
                  <a:pPr algn="r"/>
                  <a:r>
                    <a:rPr lang="es-ES" sz="1800" b="1">
                      <a:latin typeface="Arial Narrow" pitchFamily="34" charset="0"/>
                    </a:rPr>
                    <a:t>286.430</a:t>
                  </a:r>
                  <a:endParaRPr lang="es-ES" sz="1800" b="1"/>
                </a:p>
                <a:p>
                  <a:pPr algn="r" eaLnBrk="0" hangingPunct="0"/>
                  <a:endParaRPr lang="es-ES" sz="1800" b="1"/>
                </a:p>
              </p:txBody>
            </p:sp>
            <p:sp>
              <p:nvSpPr>
                <p:cNvPr id="98617" name="Rectangle 159"/>
                <p:cNvSpPr>
                  <a:spLocks noChangeArrowheads="1"/>
                </p:cNvSpPr>
                <p:nvPr/>
              </p:nvSpPr>
              <p:spPr bwMode="auto">
                <a:xfrm>
                  <a:off x="2225" y="1324"/>
                  <a:ext cx="506" cy="403"/>
                </a:xfrm>
                <a:prstGeom prst="rect">
                  <a:avLst/>
                </a:prstGeom>
                <a:noFill/>
                <a:ln w="7">
                  <a:solidFill>
                    <a:srgbClr val="A0A0A0"/>
                  </a:solidFill>
                  <a:miter lim="800000"/>
                  <a:headEnd/>
                  <a:tailEnd/>
                </a:ln>
              </p:spPr>
              <p:txBody>
                <a:bodyPr/>
                <a:lstStyle/>
                <a:p>
                  <a:endParaRPr lang="es-ES"/>
                </a:p>
              </p:txBody>
            </p:sp>
          </p:grpSp>
          <p:grpSp>
            <p:nvGrpSpPr>
              <p:cNvPr id="24" name="Group 162"/>
              <p:cNvGrpSpPr>
                <a:grpSpLocks/>
              </p:cNvGrpSpPr>
              <p:nvPr/>
            </p:nvGrpSpPr>
            <p:grpSpPr bwMode="auto">
              <a:xfrm>
                <a:off x="0" y="1727"/>
                <a:ext cx="707" cy="403"/>
                <a:chOff x="0" y="1727"/>
                <a:chExt cx="707" cy="403"/>
              </a:xfrm>
            </p:grpSpPr>
            <p:sp>
              <p:nvSpPr>
                <p:cNvPr id="98614" name="Rectangle 26"/>
                <p:cNvSpPr>
                  <a:spLocks noChangeArrowheads="1"/>
                </p:cNvSpPr>
                <p:nvPr/>
              </p:nvSpPr>
              <p:spPr bwMode="auto">
                <a:xfrm>
                  <a:off x="28" y="1727"/>
                  <a:ext cx="651" cy="403"/>
                </a:xfrm>
                <a:prstGeom prst="rect">
                  <a:avLst/>
                </a:prstGeom>
                <a:noFill/>
                <a:ln w="9525">
                  <a:noFill/>
                  <a:miter lim="800000"/>
                  <a:headEnd/>
                  <a:tailEnd/>
                </a:ln>
              </p:spPr>
              <p:txBody>
                <a:bodyPr/>
                <a:lstStyle/>
                <a:p>
                  <a:pPr algn="just"/>
                  <a:r>
                    <a:rPr lang="es-ES" sz="1800" b="1">
                      <a:latin typeface="Arial Narrow" pitchFamily="34" charset="0"/>
                    </a:rPr>
                    <a:t>España</a:t>
                  </a:r>
                  <a:endParaRPr lang="es-ES" sz="1800" b="1"/>
                </a:p>
                <a:p>
                  <a:pPr algn="just" eaLnBrk="0" hangingPunct="0"/>
                  <a:endParaRPr lang="es-ES" sz="1800" b="1"/>
                </a:p>
              </p:txBody>
            </p:sp>
            <p:sp>
              <p:nvSpPr>
                <p:cNvPr id="98615" name="Rectangle 161"/>
                <p:cNvSpPr>
                  <a:spLocks noChangeArrowheads="1"/>
                </p:cNvSpPr>
                <p:nvPr/>
              </p:nvSpPr>
              <p:spPr bwMode="auto">
                <a:xfrm>
                  <a:off x="0" y="1727"/>
                  <a:ext cx="707" cy="403"/>
                </a:xfrm>
                <a:prstGeom prst="rect">
                  <a:avLst/>
                </a:prstGeom>
                <a:noFill/>
                <a:ln w="7">
                  <a:solidFill>
                    <a:srgbClr val="A0A0A0"/>
                  </a:solidFill>
                  <a:miter lim="800000"/>
                  <a:headEnd/>
                  <a:tailEnd/>
                </a:ln>
              </p:spPr>
              <p:txBody>
                <a:bodyPr/>
                <a:lstStyle/>
                <a:p>
                  <a:endParaRPr lang="es-ES"/>
                </a:p>
              </p:txBody>
            </p:sp>
          </p:grpSp>
          <p:grpSp>
            <p:nvGrpSpPr>
              <p:cNvPr id="25" name="Group 164"/>
              <p:cNvGrpSpPr>
                <a:grpSpLocks/>
              </p:cNvGrpSpPr>
              <p:nvPr/>
            </p:nvGrpSpPr>
            <p:grpSpPr bwMode="auto">
              <a:xfrm>
                <a:off x="707" y="1727"/>
                <a:ext cx="506" cy="403"/>
                <a:chOff x="707" y="1727"/>
                <a:chExt cx="506" cy="403"/>
              </a:xfrm>
            </p:grpSpPr>
            <p:sp>
              <p:nvSpPr>
                <p:cNvPr id="98612" name="Rectangle 27"/>
                <p:cNvSpPr>
                  <a:spLocks noChangeArrowheads="1"/>
                </p:cNvSpPr>
                <p:nvPr/>
              </p:nvSpPr>
              <p:spPr bwMode="auto">
                <a:xfrm>
                  <a:off x="735" y="1727"/>
                  <a:ext cx="450" cy="403"/>
                </a:xfrm>
                <a:prstGeom prst="rect">
                  <a:avLst/>
                </a:prstGeom>
                <a:noFill/>
                <a:ln w="9525">
                  <a:noFill/>
                  <a:miter lim="800000"/>
                  <a:headEnd/>
                  <a:tailEnd/>
                </a:ln>
              </p:spPr>
              <p:txBody>
                <a:bodyPr/>
                <a:lstStyle/>
                <a:p>
                  <a:pPr algn="r"/>
                  <a:r>
                    <a:rPr lang="es-ES" sz="1800" b="1">
                      <a:latin typeface="Arial Narrow" pitchFamily="34" charset="0"/>
                    </a:rPr>
                    <a:t>102.930</a:t>
                  </a:r>
                  <a:endParaRPr lang="es-ES" sz="1800" b="1"/>
                </a:p>
                <a:p>
                  <a:pPr algn="r" eaLnBrk="0" hangingPunct="0"/>
                  <a:endParaRPr lang="es-ES" sz="1800" b="1"/>
                </a:p>
              </p:txBody>
            </p:sp>
            <p:sp>
              <p:nvSpPr>
                <p:cNvPr id="98613" name="Rectangle 163"/>
                <p:cNvSpPr>
                  <a:spLocks noChangeArrowheads="1"/>
                </p:cNvSpPr>
                <p:nvPr/>
              </p:nvSpPr>
              <p:spPr bwMode="auto">
                <a:xfrm>
                  <a:off x="707" y="1727"/>
                  <a:ext cx="506" cy="403"/>
                </a:xfrm>
                <a:prstGeom prst="rect">
                  <a:avLst/>
                </a:prstGeom>
                <a:noFill/>
                <a:ln w="7">
                  <a:solidFill>
                    <a:srgbClr val="A0A0A0"/>
                  </a:solidFill>
                  <a:miter lim="800000"/>
                  <a:headEnd/>
                  <a:tailEnd/>
                </a:ln>
              </p:spPr>
              <p:txBody>
                <a:bodyPr/>
                <a:lstStyle/>
                <a:p>
                  <a:endParaRPr lang="es-ES"/>
                </a:p>
              </p:txBody>
            </p:sp>
          </p:grpSp>
          <p:grpSp>
            <p:nvGrpSpPr>
              <p:cNvPr id="26" name="Group 166"/>
              <p:cNvGrpSpPr>
                <a:grpSpLocks/>
              </p:cNvGrpSpPr>
              <p:nvPr/>
            </p:nvGrpSpPr>
            <p:grpSpPr bwMode="auto">
              <a:xfrm>
                <a:off x="1213" y="1727"/>
                <a:ext cx="506" cy="403"/>
                <a:chOff x="1213" y="1727"/>
                <a:chExt cx="506" cy="403"/>
              </a:xfrm>
            </p:grpSpPr>
            <p:sp>
              <p:nvSpPr>
                <p:cNvPr id="98610" name="Rectangle 28"/>
                <p:cNvSpPr>
                  <a:spLocks noChangeArrowheads="1"/>
                </p:cNvSpPr>
                <p:nvPr/>
              </p:nvSpPr>
              <p:spPr bwMode="auto">
                <a:xfrm>
                  <a:off x="1241" y="1727"/>
                  <a:ext cx="450" cy="403"/>
                </a:xfrm>
                <a:prstGeom prst="rect">
                  <a:avLst/>
                </a:prstGeom>
                <a:noFill/>
                <a:ln w="9525">
                  <a:noFill/>
                  <a:miter lim="800000"/>
                  <a:headEnd/>
                  <a:tailEnd/>
                </a:ln>
              </p:spPr>
              <p:txBody>
                <a:bodyPr/>
                <a:lstStyle/>
                <a:p>
                  <a:pPr algn="r"/>
                  <a:r>
                    <a:rPr lang="es-ES" sz="1800" b="1">
                      <a:latin typeface="Arial Narrow" pitchFamily="34" charset="0"/>
                    </a:rPr>
                    <a:t>94.221</a:t>
                  </a:r>
                  <a:endParaRPr lang="es-ES" sz="1800" b="1"/>
                </a:p>
                <a:p>
                  <a:pPr algn="r" eaLnBrk="0" hangingPunct="0"/>
                  <a:endParaRPr lang="es-ES" sz="1800" b="1"/>
                </a:p>
              </p:txBody>
            </p:sp>
            <p:sp>
              <p:nvSpPr>
                <p:cNvPr id="98611" name="Rectangle 165"/>
                <p:cNvSpPr>
                  <a:spLocks noChangeArrowheads="1"/>
                </p:cNvSpPr>
                <p:nvPr/>
              </p:nvSpPr>
              <p:spPr bwMode="auto">
                <a:xfrm>
                  <a:off x="1213" y="1727"/>
                  <a:ext cx="506" cy="403"/>
                </a:xfrm>
                <a:prstGeom prst="rect">
                  <a:avLst/>
                </a:prstGeom>
                <a:noFill/>
                <a:ln w="7">
                  <a:solidFill>
                    <a:srgbClr val="A0A0A0"/>
                  </a:solidFill>
                  <a:miter lim="800000"/>
                  <a:headEnd/>
                  <a:tailEnd/>
                </a:ln>
              </p:spPr>
              <p:txBody>
                <a:bodyPr/>
                <a:lstStyle/>
                <a:p>
                  <a:endParaRPr lang="es-ES"/>
                </a:p>
              </p:txBody>
            </p:sp>
          </p:grpSp>
          <p:grpSp>
            <p:nvGrpSpPr>
              <p:cNvPr id="27" name="Group 168"/>
              <p:cNvGrpSpPr>
                <a:grpSpLocks/>
              </p:cNvGrpSpPr>
              <p:nvPr/>
            </p:nvGrpSpPr>
            <p:grpSpPr bwMode="auto">
              <a:xfrm>
                <a:off x="1719" y="1727"/>
                <a:ext cx="506" cy="403"/>
                <a:chOff x="1719" y="1727"/>
                <a:chExt cx="506" cy="403"/>
              </a:xfrm>
            </p:grpSpPr>
            <p:sp>
              <p:nvSpPr>
                <p:cNvPr id="98608" name="Rectangle 29"/>
                <p:cNvSpPr>
                  <a:spLocks noChangeArrowheads="1"/>
                </p:cNvSpPr>
                <p:nvPr/>
              </p:nvSpPr>
              <p:spPr bwMode="auto">
                <a:xfrm>
                  <a:off x="1747" y="1727"/>
                  <a:ext cx="450" cy="403"/>
                </a:xfrm>
                <a:prstGeom prst="rect">
                  <a:avLst/>
                </a:prstGeom>
                <a:noFill/>
                <a:ln w="9525">
                  <a:noFill/>
                  <a:miter lim="800000"/>
                  <a:headEnd/>
                  <a:tailEnd/>
                </a:ln>
              </p:spPr>
              <p:txBody>
                <a:bodyPr/>
                <a:lstStyle/>
                <a:p>
                  <a:pPr algn="r"/>
                  <a:r>
                    <a:rPr lang="es-ES" sz="1800" b="1">
                      <a:latin typeface="Arial Narrow" pitchFamily="34" charset="0"/>
                    </a:rPr>
                    <a:t>114.709</a:t>
                  </a:r>
                  <a:endParaRPr lang="es-ES" sz="1800" b="1"/>
                </a:p>
                <a:p>
                  <a:pPr algn="r" eaLnBrk="0" hangingPunct="0"/>
                  <a:endParaRPr lang="es-ES" sz="1800" b="1"/>
                </a:p>
              </p:txBody>
            </p:sp>
            <p:sp>
              <p:nvSpPr>
                <p:cNvPr id="98609" name="Rectangle 167"/>
                <p:cNvSpPr>
                  <a:spLocks noChangeArrowheads="1"/>
                </p:cNvSpPr>
                <p:nvPr/>
              </p:nvSpPr>
              <p:spPr bwMode="auto">
                <a:xfrm>
                  <a:off x="1719" y="1727"/>
                  <a:ext cx="506" cy="403"/>
                </a:xfrm>
                <a:prstGeom prst="rect">
                  <a:avLst/>
                </a:prstGeom>
                <a:noFill/>
                <a:ln w="7">
                  <a:solidFill>
                    <a:srgbClr val="A0A0A0"/>
                  </a:solidFill>
                  <a:miter lim="800000"/>
                  <a:headEnd/>
                  <a:tailEnd/>
                </a:ln>
              </p:spPr>
              <p:txBody>
                <a:bodyPr/>
                <a:lstStyle/>
                <a:p>
                  <a:endParaRPr lang="es-ES"/>
                </a:p>
              </p:txBody>
            </p:sp>
          </p:grpSp>
          <p:grpSp>
            <p:nvGrpSpPr>
              <p:cNvPr id="28" name="Group 170"/>
              <p:cNvGrpSpPr>
                <a:grpSpLocks/>
              </p:cNvGrpSpPr>
              <p:nvPr/>
            </p:nvGrpSpPr>
            <p:grpSpPr bwMode="auto">
              <a:xfrm>
                <a:off x="2225" y="1727"/>
                <a:ext cx="506" cy="403"/>
                <a:chOff x="2225" y="1727"/>
                <a:chExt cx="506" cy="403"/>
              </a:xfrm>
            </p:grpSpPr>
            <p:sp>
              <p:nvSpPr>
                <p:cNvPr id="98606" name="Rectangle 30"/>
                <p:cNvSpPr>
                  <a:spLocks noChangeArrowheads="1"/>
                </p:cNvSpPr>
                <p:nvPr/>
              </p:nvSpPr>
              <p:spPr bwMode="auto">
                <a:xfrm>
                  <a:off x="2253" y="1727"/>
                  <a:ext cx="450" cy="403"/>
                </a:xfrm>
                <a:prstGeom prst="rect">
                  <a:avLst/>
                </a:prstGeom>
                <a:noFill/>
                <a:ln w="9525">
                  <a:noFill/>
                  <a:miter lim="800000"/>
                  <a:headEnd/>
                  <a:tailEnd/>
                </a:ln>
              </p:spPr>
              <p:txBody>
                <a:bodyPr/>
                <a:lstStyle/>
                <a:p>
                  <a:pPr algn="r"/>
                  <a:r>
                    <a:rPr lang="es-ES" sz="1800" b="1">
                      <a:latin typeface="Arial Narrow" pitchFamily="34" charset="0"/>
                    </a:rPr>
                    <a:t>127.808</a:t>
                  </a:r>
                  <a:endParaRPr lang="es-ES" sz="1800" b="1"/>
                </a:p>
                <a:p>
                  <a:pPr algn="r" eaLnBrk="0" hangingPunct="0"/>
                  <a:endParaRPr lang="es-ES" sz="1800" b="1"/>
                </a:p>
              </p:txBody>
            </p:sp>
            <p:sp>
              <p:nvSpPr>
                <p:cNvPr id="98607" name="Rectangle 169"/>
                <p:cNvSpPr>
                  <a:spLocks noChangeArrowheads="1"/>
                </p:cNvSpPr>
                <p:nvPr/>
              </p:nvSpPr>
              <p:spPr bwMode="auto">
                <a:xfrm>
                  <a:off x="2225" y="1727"/>
                  <a:ext cx="506" cy="403"/>
                </a:xfrm>
                <a:prstGeom prst="rect">
                  <a:avLst/>
                </a:prstGeom>
                <a:noFill/>
                <a:ln w="7">
                  <a:solidFill>
                    <a:srgbClr val="A0A0A0"/>
                  </a:solidFill>
                  <a:miter lim="800000"/>
                  <a:headEnd/>
                  <a:tailEnd/>
                </a:ln>
              </p:spPr>
              <p:txBody>
                <a:bodyPr/>
                <a:lstStyle/>
                <a:p>
                  <a:endParaRPr lang="es-ES"/>
                </a:p>
              </p:txBody>
            </p:sp>
          </p:grpSp>
          <p:grpSp>
            <p:nvGrpSpPr>
              <p:cNvPr id="29" name="Group 172"/>
              <p:cNvGrpSpPr>
                <a:grpSpLocks/>
              </p:cNvGrpSpPr>
              <p:nvPr/>
            </p:nvGrpSpPr>
            <p:grpSpPr bwMode="auto">
              <a:xfrm>
                <a:off x="0" y="2130"/>
                <a:ext cx="707" cy="403"/>
                <a:chOff x="0" y="2130"/>
                <a:chExt cx="707" cy="403"/>
              </a:xfrm>
            </p:grpSpPr>
            <p:sp>
              <p:nvSpPr>
                <p:cNvPr id="98604" name="Rectangle 31"/>
                <p:cNvSpPr>
                  <a:spLocks noChangeArrowheads="1"/>
                </p:cNvSpPr>
                <p:nvPr/>
              </p:nvSpPr>
              <p:spPr bwMode="auto">
                <a:xfrm>
                  <a:off x="28" y="2130"/>
                  <a:ext cx="651" cy="403"/>
                </a:xfrm>
                <a:prstGeom prst="rect">
                  <a:avLst/>
                </a:prstGeom>
                <a:noFill/>
                <a:ln w="9525">
                  <a:noFill/>
                  <a:miter lim="800000"/>
                  <a:headEnd/>
                  <a:tailEnd/>
                </a:ln>
              </p:spPr>
              <p:txBody>
                <a:bodyPr/>
                <a:lstStyle/>
                <a:p>
                  <a:pPr algn="just"/>
                  <a:r>
                    <a:rPr lang="es-ES" sz="1800" b="1">
                      <a:latin typeface="Arial Narrow" pitchFamily="34" charset="0"/>
                    </a:rPr>
                    <a:t>Dinamarca</a:t>
                  </a:r>
                  <a:endParaRPr lang="es-ES" sz="1800" b="1"/>
                </a:p>
                <a:p>
                  <a:pPr algn="just" eaLnBrk="0" hangingPunct="0"/>
                  <a:endParaRPr lang="es-ES" sz="1800" b="1"/>
                </a:p>
              </p:txBody>
            </p:sp>
            <p:sp>
              <p:nvSpPr>
                <p:cNvPr id="98605" name="Rectangle 171"/>
                <p:cNvSpPr>
                  <a:spLocks noChangeArrowheads="1"/>
                </p:cNvSpPr>
                <p:nvPr/>
              </p:nvSpPr>
              <p:spPr bwMode="auto">
                <a:xfrm>
                  <a:off x="0" y="2130"/>
                  <a:ext cx="707" cy="403"/>
                </a:xfrm>
                <a:prstGeom prst="rect">
                  <a:avLst/>
                </a:prstGeom>
                <a:noFill/>
                <a:ln w="7">
                  <a:solidFill>
                    <a:srgbClr val="A0A0A0"/>
                  </a:solidFill>
                  <a:miter lim="800000"/>
                  <a:headEnd/>
                  <a:tailEnd/>
                </a:ln>
              </p:spPr>
              <p:txBody>
                <a:bodyPr/>
                <a:lstStyle/>
                <a:p>
                  <a:endParaRPr lang="es-ES"/>
                </a:p>
              </p:txBody>
            </p:sp>
          </p:grpSp>
          <p:grpSp>
            <p:nvGrpSpPr>
              <p:cNvPr id="30" name="Group 174"/>
              <p:cNvGrpSpPr>
                <a:grpSpLocks/>
              </p:cNvGrpSpPr>
              <p:nvPr/>
            </p:nvGrpSpPr>
            <p:grpSpPr bwMode="auto">
              <a:xfrm>
                <a:off x="707" y="2130"/>
                <a:ext cx="506" cy="403"/>
                <a:chOff x="707" y="2130"/>
                <a:chExt cx="506" cy="403"/>
              </a:xfrm>
            </p:grpSpPr>
            <p:sp>
              <p:nvSpPr>
                <p:cNvPr id="98602" name="Rectangle 32"/>
                <p:cNvSpPr>
                  <a:spLocks noChangeArrowheads="1"/>
                </p:cNvSpPr>
                <p:nvPr/>
              </p:nvSpPr>
              <p:spPr bwMode="auto">
                <a:xfrm>
                  <a:off x="735" y="2130"/>
                  <a:ext cx="450" cy="403"/>
                </a:xfrm>
                <a:prstGeom prst="rect">
                  <a:avLst/>
                </a:prstGeom>
                <a:noFill/>
                <a:ln w="9525">
                  <a:noFill/>
                  <a:miter lim="800000"/>
                  <a:headEnd/>
                  <a:tailEnd/>
                </a:ln>
              </p:spPr>
              <p:txBody>
                <a:bodyPr/>
                <a:lstStyle/>
                <a:p>
                  <a:pPr algn="r"/>
                  <a:r>
                    <a:rPr lang="es-ES" sz="1800" b="1">
                      <a:latin typeface="Arial Narrow" pitchFamily="34" charset="0"/>
                    </a:rPr>
                    <a:t>71.641</a:t>
                  </a:r>
                  <a:endParaRPr lang="es-ES" sz="1800" b="1"/>
                </a:p>
                <a:p>
                  <a:pPr algn="r" eaLnBrk="0" hangingPunct="0"/>
                  <a:endParaRPr lang="es-ES" sz="1800" b="1"/>
                </a:p>
              </p:txBody>
            </p:sp>
            <p:sp>
              <p:nvSpPr>
                <p:cNvPr id="98603" name="Rectangle 173"/>
                <p:cNvSpPr>
                  <a:spLocks noChangeArrowheads="1"/>
                </p:cNvSpPr>
                <p:nvPr/>
              </p:nvSpPr>
              <p:spPr bwMode="auto">
                <a:xfrm>
                  <a:off x="707" y="2130"/>
                  <a:ext cx="506" cy="403"/>
                </a:xfrm>
                <a:prstGeom prst="rect">
                  <a:avLst/>
                </a:prstGeom>
                <a:noFill/>
                <a:ln w="7">
                  <a:solidFill>
                    <a:srgbClr val="A0A0A0"/>
                  </a:solidFill>
                  <a:miter lim="800000"/>
                  <a:headEnd/>
                  <a:tailEnd/>
                </a:ln>
              </p:spPr>
              <p:txBody>
                <a:bodyPr/>
                <a:lstStyle/>
                <a:p>
                  <a:endParaRPr lang="es-ES"/>
                </a:p>
              </p:txBody>
            </p:sp>
          </p:grpSp>
          <p:grpSp>
            <p:nvGrpSpPr>
              <p:cNvPr id="31" name="Group 176"/>
              <p:cNvGrpSpPr>
                <a:grpSpLocks/>
              </p:cNvGrpSpPr>
              <p:nvPr/>
            </p:nvGrpSpPr>
            <p:grpSpPr bwMode="auto">
              <a:xfrm>
                <a:off x="1213" y="2130"/>
                <a:ext cx="506" cy="403"/>
                <a:chOff x="1213" y="2130"/>
                <a:chExt cx="506" cy="403"/>
              </a:xfrm>
            </p:grpSpPr>
            <p:sp>
              <p:nvSpPr>
                <p:cNvPr id="98600" name="Rectangle 33"/>
                <p:cNvSpPr>
                  <a:spLocks noChangeArrowheads="1"/>
                </p:cNvSpPr>
                <p:nvPr/>
              </p:nvSpPr>
              <p:spPr bwMode="auto">
                <a:xfrm>
                  <a:off x="1241" y="2130"/>
                  <a:ext cx="450" cy="403"/>
                </a:xfrm>
                <a:prstGeom prst="rect">
                  <a:avLst/>
                </a:prstGeom>
                <a:noFill/>
                <a:ln w="9525">
                  <a:noFill/>
                  <a:miter lim="800000"/>
                  <a:headEnd/>
                  <a:tailEnd/>
                </a:ln>
              </p:spPr>
              <p:txBody>
                <a:bodyPr/>
                <a:lstStyle/>
                <a:p>
                  <a:pPr algn="r"/>
                  <a:r>
                    <a:rPr lang="es-ES" sz="1800" b="1">
                      <a:latin typeface="Arial Narrow" pitchFamily="34" charset="0"/>
                    </a:rPr>
                    <a:t>76.175</a:t>
                  </a:r>
                  <a:endParaRPr lang="es-ES" sz="1800" b="1"/>
                </a:p>
                <a:p>
                  <a:pPr algn="r" eaLnBrk="0" hangingPunct="0"/>
                  <a:endParaRPr lang="es-ES" sz="1800" b="1"/>
                </a:p>
              </p:txBody>
            </p:sp>
            <p:sp>
              <p:nvSpPr>
                <p:cNvPr id="98601" name="Rectangle 175"/>
                <p:cNvSpPr>
                  <a:spLocks noChangeArrowheads="1"/>
                </p:cNvSpPr>
                <p:nvPr/>
              </p:nvSpPr>
              <p:spPr bwMode="auto">
                <a:xfrm>
                  <a:off x="1213" y="2130"/>
                  <a:ext cx="506" cy="403"/>
                </a:xfrm>
                <a:prstGeom prst="rect">
                  <a:avLst/>
                </a:prstGeom>
                <a:noFill/>
                <a:ln w="7">
                  <a:solidFill>
                    <a:srgbClr val="A0A0A0"/>
                  </a:solidFill>
                  <a:miter lim="800000"/>
                  <a:headEnd/>
                  <a:tailEnd/>
                </a:ln>
              </p:spPr>
              <p:txBody>
                <a:bodyPr/>
                <a:lstStyle/>
                <a:p>
                  <a:endParaRPr lang="es-ES"/>
                </a:p>
              </p:txBody>
            </p:sp>
          </p:grpSp>
          <p:grpSp>
            <p:nvGrpSpPr>
              <p:cNvPr id="98400" name="Group 178"/>
              <p:cNvGrpSpPr>
                <a:grpSpLocks/>
              </p:cNvGrpSpPr>
              <p:nvPr/>
            </p:nvGrpSpPr>
            <p:grpSpPr bwMode="auto">
              <a:xfrm>
                <a:off x="1719" y="2130"/>
                <a:ext cx="506" cy="403"/>
                <a:chOff x="1719" y="2130"/>
                <a:chExt cx="506" cy="403"/>
              </a:xfrm>
            </p:grpSpPr>
            <p:sp>
              <p:nvSpPr>
                <p:cNvPr id="98598" name="Rectangle 34"/>
                <p:cNvSpPr>
                  <a:spLocks noChangeArrowheads="1"/>
                </p:cNvSpPr>
                <p:nvPr/>
              </p:nvSpPr>
              <p:spPr bwMode="auto">
                <a:xfrm>
                  <a:off x="1747" y="2130"/>
                  <a:ext cx="450" cy="403"/>
                </a:xfrm>
                <a:prstGeom prst="rect">
                  <a:avLst/>
                </a:prstGeom>
                <a:noFill/>
                <a:ln w="9525">
                  <a:noFill/>
                  <a:miter lim="800000"/>
                  <a:headEnd/>
                  <a:tailEnd/>
                </a:ln>
              </p:spPr>
              <p:txBody>
                <a:bodyPr/>
                <a:lstStyle/>
                <a:p>
                  <a:pPr algn="r"/>
                  <a:r>
                    <a:rPr lang="es-ES" sz="1800" b="1">
                      <a:latin typeface="Arial Narrow" pitchFamily="34" charset="0"/>
                    </a:rPr>
                    <a:t>94.846</a:t>
                  </a:r>
                  <a:endParaRPr lang="es-ES" sz="1800" b="1"/>
                </a:p>
                <a:p>
                  <a:pPr algn="r" eaLnBrk="0" hangingPunct="0"/>
                  <a:endParaRPr lang="es-ES" sz="1800" b="1"/>
                </a:p>
              </p:txBody>
            </p:sp>
            <p:sp>
              <p:nvSpPr>
                <p:cNvPr id="98599" name="Rectangle 177"/>
                <p:cNvSpPr>
                  <a:spLocks noChangeArrowheads="1"/>
                </p:cNvSpPr>
                <p:nvPr/>
              </p:nvSpPr>
              <p:spPr bwMode="auto">
                <a:xfrm>
                  <a:off x="1719" y="2130"/>
                  <a:ext cx="506" cy="403"/>
                </a:xfrm>
                <a:prstGeom prst="rect">
                  <a:avLst/>
                </a:prstGeom>
                <a:noFill/>
                <a:ln w="7">
                  <a:solidFill>
                    <a:srgbClr val="A0A0A0"/>
                  </a:solidFill>
                  <a:miter lim="800000"/>
                  <a:headEnd/>
                  <a:tailEnd/>
                </a:ln>
              </p:spPr>
              <p:txBody>
                <a:bodyPr/>
                <a:lstStyle/>
                <a:p>
                  <a:endParaRPr lang="es-ES"/>
                </a:p>
              </p:txBody>
            </p:sp>
          </p:grpSp>
          <p:grpSp>
            <p:nvGrpSpPr>
              <p:cNvPr id="98401" name="Group 180"/>
              <p:cNvGrpSpPr>
                <a:grpSpLocks/>
              </p:cNvGrpSpPr>
              <p:nvPr/>
            </p:nvGrpSpPr>
            <p:grpSpPr bwMode="auto">
              <a:xfrm>
                <a:off x="2225" y="2130"/>
                <a:ext cx="506" cy="403"/>
                <a:chOff x="2225" y="2130"/>
                <a:chExt cx="506" cy="403"/>
              </a:xfrm>
            </p:grpSpPr>
            <p:sp>
              <p:nvSpPr>
                <p:cNvPr id="98596" name="Rectangle 35"/>
                <p:cNvSpPr>
                  <a:spLocks noChangeArrowheads="1"/>
                </p:cNvSpPr>
                <p:nvPr/>
              </p:nvSpPr>
              <p:spPr bwMode="auto">
                <a:xfrm>
                  <a:off x="2253" y="2130"/>
                  <a:ext cx="450" cy="403"/>
                </a:xfrm>
                <a:prstGeom prst="rect">
                  <a:avLst/>
                </a:prstGeom>
                <a:noFill/>
                <a:ln w="9525">
                  <a:noFill/>
                  <a:miter lim="800000"/>
                  <a:headEnd/>
                  <a:tailEnd/>
                </a:ln>
              </p:spPr>
              <p:txBody>
                <a:bodyPr/>
                <a:lstStyle/>
                <a:p>
                  <a:pPr algn="r"/>
                  <a:r>
                    <a:rPr lang="es-ES" sz="1800" b="1">
                      <a:latin typeface="Arial Narrow" pitchFamily="34" charset="0"/>
                    </a:rPr>
                    <a:t>93.147</a:t>
                  </a:r>
                  <a:endParaRPr lang="es-ES" sz="1800" b="1"/>
                </a:p>
                <a:p>
                  <a:pPr algn="r" eaLnBrk="0" hangingPunct="0"/>
                  <a:endParaRPr lang="es-ES" sz="1800" b="1"/>
                </a:p>
              </p:txBody>
            </p:sp>
            <p:sp>
              <p:nvSpPr>
                <p:cNvPr id="98597" name="Rectangle 179"/>
                <p:cNvSpPr>
                  <a:spLocks noChangeArrowheads="1"/>
                </p:cNvSpPr>
                <p:nvPr/>
              </p:nvSpPr>
              <p:spPr bwMode="auto">
                <a:xfrm>
                  <a:off x="2225" y="2130"/>
                  <a:ext cx="506" cy="403"/>
                </a:xfrm>
                <a:prstGeom prst="rect">
                  <a:avLst/>
                </a:prstGeom>
                <a:noFill/>
                <a:ln w="7">
                  <a:solidFill>
                    <a:srgbClr val="A0A0A0"/>
                  </a:solidFill>
                  <a:miter lim="800000"/>
                  <a:headEnd/>
                  <a:tailEnd/>
                </a:ln>
              </p:spPr>
              <p:txBody>
                <a:bodyPr/>
                <a:lstStyle/>
                <a:p>
                  <a:endParaRPr lang="es-ES"/>
                </a:p>
              </p:txBody>
            </p:sp>
          </p:grpSp>
          <p:grpSp>
            <p:nvGrpSpPr>
              <p:cNvPr id="98402" name="Group 182"/>
              <p:cNvGrpSpPr>
                <a:grpSpLocks/>
              </p:cNvGrpSpPr>
              <p:nvPr/>
            </p:nvGrpSpPr>
            <p:grpSpPr bwMode="auto">
              <a:xfrm>
                <a:off x="0" y="2533"/>
                <a:ext cx="707" cy="403"/>
                <a:chOff x="0" y="2533"/>
                <a:chExt cx="707" cy="403"/>
              </a:xfrm>
            </p:grpSpPr>
            <p:sp>
              <p:nvSpPr>
                <p:cNvPr id="98594" name="Rectangle 36"/>
                <p:cNvSpPr>
                  <a:spLocks noChangeArrowheads="1"/>
                </p:cNvSpPr>
                <p:nvPr/>
              </p:nvSpPr>
              <p:spPr bwMode="auto">
                <a:xfrm>
                  <a:off x="28" y="2533"/>
                  <a:ext cx="651" cy="403"/>
                </a:xfrm>
                <a:prstGeom prst="rect">
                  <a:avLst/>
                </a:prstGeom>
                <a:noFill/>
                <a:ln w="9525">
                  <a:noFill/>
                  <a:miter lim="800000"/>
                  <a:headEnd/>
                  <a:tailEnd/>
                </a:ln>
              </p:spPr>
              <p:txBody>
                <a:bodyPr/>
                <a:lstStyle/>
                <a:p>
                  <a:pPr algn="just"/>
                  <a:r>
                    <a:rPr lang="es-ES" sz="1800" b="1">
                      <a:latin typeface="Arial Narrow" pitchFamily="34" charset="0"/>
                    </a:rPr>
                    <a:t>Reino Unido</a:t>
                  </a:r>
                  <a:endParaRPr lang="es-ES" sz="1800" b="1"/>
                </a:p>
                <a:p>
                  <a:pPr algn="just" eaLnBrk="0" hangingPunct="0"/>
                  <a:endParaRPr lang="es-ES" sz="1800" b="1"/>
                </a:p>
              </p:txBody>
            </p:sp>
            <p:sp>
              <p:nvSpPr>
                <p:cNvPr id="98595" name="Rectangle 181"/>
                <p:cNvSpPr>
                  <a:spLocks noChangeArrowheads="1"/>
                </p:cNvSpPr>
                <p:nvPr/>
              </p:nvSpPr>
              <p:spPr bwMode="auto">
                <a:xfrm>
                  <a:off x="0" y="2533"/>
                  <a:ext cx="707" cy="403"/>
                </a:xfrm>
                <a:prstGeom prst="rect">
                  <a:avLst/>
                </a:prstGeom>
                <a:noFill/>
                <a:ln w="7">
                  <a:solidFill>
                    <a:srgbClr val="A0A0A0"/>
                  </a:solidFill>
                  <a:miter lim="800000"/>
                  <a:headEnd/>
                  <a:tailEnd/>
                </a:ln>
              </p:spPr>
              <p:txBody>
                <a:bodyPr/>
                <a:lstStyle/>
                <a:p>
                  <a:endParaRPr lang="es-ES"/>
                </a:p>
              </p:txBody>
            </p:sp>
          </p:grpSp>
          <p:grpSp>
            <p:nvGrpSpPr>
              <p:cNvPr id="98403" name="Group 184"/>
              <p:cNvGrpSpPr>
                <a:grpSpLocks/>
              </p:cNvGrpSpPr>
              <p:nvPr/>
            </p:nvGrpSpPr>
            <p:grpSpPr bwMode="auto">
              <a:xfrm>
                <a:off x="707" y="2533"/>
                <a:ext cx="506" cy="403"/>
                <a:chOff x="707" y="2533"/>
                <a:chExt cx="506" cy="403"/>
              </a:xfrm>
            </p:grpSpPr>
            <p:sp>
              <p:nvSpPr>
                <p:cNvPr id="98592" name="Rectangle 37"/>
                <p:cNvSpPr>
                  <a:spLocks noChangeArrowheads="1"/>
                </p:cNvSpPr>
                <p:nvPr/>
              </p:nvSpPr>
              <p:spPr bwMode="auto">
                <a:xfrm>
                  <a:off x="735" y="2533"/>
                  <a:ext cx="450" cy="403"/>
                </a:xfrm>
                <a:prstGeom prst="rect">
                  <a:avLst/>
                </a:prstGeom>
                <a:noFill/>
                <a:ln w="9525">
                  <a:noFill/>
                  <a:miter lim="800000"/>
                  <a:headEnd/>
                  <a:tailEnd/>
                </a:ln>
              </p:spPr>
              <p:txBody>
                <a:bodyPr/>
                <a:lstStyle/>
                <a:p>
                  <a:pPr algn="r"/>
                  <a:r>
                    <a:rPr lang="es-ES" sz="1800" b="1">
                      <a:latin typeface="Arial Narrow" pitchFamily="34" charset="0"/>
                    </a:rPr>
                    <a:t>73.153</a:t>
                  </a:r>
                  <a:endParaRPr lang="es-ES" sz="1800" b="1"/>
                </a:p>
                <a:p>
                  <a:pPr algn="r" eaLnBrk="0" hangingPunct="0"/>
                  <a:endParaRPr lang="es-ES" sz="1800" b="1"/>
                </a:p>
              </p:txBody>
            </p:sp>
            <p:sp>
              <p:nvSpPr>
                <p:cNvPr id="98593" name="Rectangle 183"/>
                <p:cNvSpPr>
                  <a:spLocks noChangeArrowheads="1"/>
                </p:cNvSpPr>
                <p:nvPr/>
              </p:nvSpPr>
              <p:spPr bwMode="auto">
                <a:xfrm>
                  <a:off x="707" y="2533"/>
                  <a:ext cx="506" cy="403"/>
                </a:xfrm>
                <a:prstGeom prst="rect">
                  <a:avLst/>
                </a:prstGeom>
                <a:noFill/>
                <a:ln w="7">
                  <a:solidFill>
                    <a:srgbClr val="A0A0A0"/>
                  </a:solidFill>
                  <a:miter lim="800000"/>
                  <a:headEnd/>
                  <a:tailEnd/>
                </a:ln>
              </p:spPr>
              <p:txBody>
                <a:bodyPr/>
                <a:lstStyle/>
                <a:p>
                  <a:endParaRPr lang="es-ES"/>
                </a:p>
              </p:txBody>
            </p:sp>
          </p:grpSp>
          <p:grpSp>
            <p:nvGrpSpPr>
              <p:cNvPr id="98404" name="Group 186"/>
              <p:cNvGrpSpPr>
                <a:grpSpLocks/>
              </p:cNvGrpSpPr>
              <p:nvPr/>
            </p:nvGrpSpPr>
            <p:grpSpPr bwMode="auto">
              <a:xfrm>
                <a:off x="1213" y="2533"/>
                <a:ext cx="506" cy="403"/>
                <a:chOff x="1213" y="2533"/>
                <a:chExt cx="506" cy="403"/>
              </a:xfrm>
            </p:grpSpPr>
            <p:sp>
              <p:nvSpPr>
                <p:cNvPr id="98590" name="Rectangle 38"/>
                <p:cNvSpPr>
                  <a:spLocks noChangeArrowheads="1"/>
                </p:cNvSpPr>
                <p:nvPr/>
              </p:nvSpPr>
              <p:spPr bwMode="auto">
                <a:xfrm>
                  <a:off x="1241" y="2533"/>
                  <a:ext cx="450" cy="403"/>
                </a:xfrm>
                <a:prstGeom prst="rect">
                  <a:avLst/>
                </a:prstGeom>
                <a:noFill/>
                <a:ln w="9525">
                  <a:noFill/>
                  <a:miter lim="800000"/>
                  <a:headEnd/>
                  <a:tailEnd/>
                </a:ln>
              </p:spPr>
              <p:txBody>
                <a:bodyPr/>
                <a:lstStyle/>
                <a:p>
                  <a:pPr algn="r"/>
                  <a:r>
                    <a:rPr lang="es-ES" sz="1800" b="1">
                      <a:latin typeface="Arial Narrow" pitchFamily="34" charset="0"/>
                    </a:rPr>
                    <a:t>69.315</a:t>
                  </a:r>
                  <a:endParaRPr lang="es-ES" sz="1800" b="1"/>
                </a:p>
                <a:p>
                  <a:pPr algn="r" eaLnBrk="0" hangingPunct="0"/>
                  <a:endParaRPr lang="es-ES" sz="1800" b="1"/>
                </a:p>
              </p:txBody>
            </p:sp>
            <p:sp>
              <p:nvSpPr>
                <p:cNvPr id="98591" name="Rectangle 185"/>
                <p:cNvSpPr>
                  <a:spLocks noChangeArrowheads="1"/>
                </p:cNvSpPr>
                <p:nvPr/>
              </p:nvSpPr>
              <p:spPr bwMode="auto">
                <a:xfrm>
                  <a:off x="1213" y="2533"/>
                  <a:ext cx="506" cy="403"/>
                </a:xfrm>
                <a:prstGeom prst="rect">
                  <a:avLst/>
                </a:prstGeom>
                <a:noFill/>
                <a:ln w="7">
                  <a:solidFill>
                    <a:srgbClr val="A0A0A0"/>
                  </a:solidFill>
                  <a:miter lim="800000"/>
                  <a:headEnd/>
                  <a:tailEnd/>
                </a:ln>
              </p:spPr>
              <p:txBody>
                <a:bodyPr/>
                <a:lstStyle/>
                <a:p>
                  <a:endParaRPr lang="es-ES"/>
                </a:p>
              </p:txBody>
            </p:sp>
          </p:grpSp>
          <p:grpSp>
            <p:nvGrpSpPr>
              <p:cNvPr id="98405" name="Group 188"/>
              <p:cNvGrpSpPr>
                <a:grpSpLocks/>
              </p:cNvGrpSpPr>
              <p:nvPr/>
            </p:nvGrpSpPr>
            <p:grpSpPr bwMode="auto">
              <a:xfrm>
                <a:off x="1719" y="2533"/>
                <a:ext cx="506" cy="403"/>
                <a:chOff x="1719" y="2533"/>
                <a:chExt cx="506" cy="403"/>
              </a:xfrm>
            </p:grpSpPr>
            <p:sp>
              <p:nvSpPr>
                <p:cNvPr id="98588" name="Rectangle 39"/>
                <p:cNvSpPr>
                  <a:spLocks noChangeArrowheads="1"/>
                </p:cNvSpPr>
                <p:nvPr/>
              </p:nvSpPr>
              <p:spPr bwMode="auto">
                <a:xfrm>
                  <a:off x="1747" y="2533"/>
                  <a:ext cx="450" cy="403"/>
                </a:xfrm>
                <a:prstGeom prst="rect">
                  <a:avLst/>
                </a:prstGeom>
                <a:noFill/>
                <a:ln w="9525">
                  <a:noFill/>
                  <a:miter lim="800000"/>
                  <a:headEnd/>
                  <a:tailEnd/>
                </a:ln>
              </p:spPr>
              <p:txBody>
                <a:bodyPr/>
                <a:lstStyle/>
                <a:p>
                  <a:pPr algn="r"/>
                  <a:r>
                    <a:rPr lang="es-ES" sz="1800" b="1">
                      <a:latin typeface="Arial Narrow" pitchFamily="34" charset="0"/>
                    </a:rPr>
                    <a:t>77.869</a:t>
                  </a:r>
                  <a:endParaRPr lang="es-ES" sz="1800" b="1"/>
                </a:p>
                <a:p>
                  <a:pPr algn="r" eaLnBrk="0" hangingPunct="0"/>
                  <a:endParaRPr lang="es-ES" sz="1800" b="1"/>
                </a:p>
              </p:txBody>
            </p:sp>
            <p:sp>
              <p:nvSpPr>
                <p:cNvPr id="98589" name="Rectangle 187"/>
                <p:cNvSpPr>
                  <a:spLocks noChangeArrowheads="1"/>
                </p:cNvSpPr>
                <p:nvPr/>
              </p:nvSpPr>
              <p:spPr bwMode="auto">
                <a:xfrm>
                  <a:off x="1719" y="2533"/>
                  <a:ext cx="506" cy="403"/>
                </a:xfrm>
                <a:prstGeom prst="rect">
                  <a:avLst/>
                </a:prstGeom>
                <a:noFill/>
                <a:ln w="7">
                  <a:solidFill>
                    <a:srgbClr val="A0A0A0"/>
                  </a:solidFill>
                  <a:miter lim="800000"/>
                  <a:headEnd/>
                  <a:tailEnd/>
                </a:ln>
              </p:spPr>
              <p:txBody>
                <a:bodyPr/>
                <a:lstStyle/>
                <a:p>
                  <a:endParaRPr lang="es-ES"/>
                </a:p>
              </p:txBody>
            </p:sp>
          </p:grpSp>
          <p:grpSp>
            <p:nvGrpSpPr>
              <p:cNvPr id="98406" name="Group 190"/>
              <p:cNvGrpSpPr>
                <a:grpSpLocks/>
              </p:cNvGrpSpPr>
              <p:nvPr/>
            </p:nvGrpSpPr>
            <p:grpSpPr bwMode="auto">
              <a:xfrm>
                <a:off x="2225" y="2533"/>
                <a:ext cx="506" cy="403"/>
                <a:chOff x="2225" y="2533"/>
                <a:chExt cx="506" cy="403"/>
              </a:xfrm>
            </p:grpSpPr>
            <p:sp>
              <p:nvSpPr>
                <p:cNvPr id="98586" name="Rectangle 40"/>
                <p:cNvSpPr>
                  <a:spLocks noChangeArrowheads="1"/>
                </p:cNvSpPr>
                <p:nvPr/>
              </p:nvSpPr>
              <p:spPr bwMode="auto">
                <a:xfrm>
                  <a:off x="2253" y="2533"/>
                  <a:ext cx="450" cy="403"/>
                </a:xfrm>
                <a:prstGeom prst="rect">
                  <a:avLst/>
                </a:prstGeom>
                <a:noFill/>
                <a:ln w="9525">
                  <a:noFill/>
                  <a:miter lim="800000"/>
                  <a:headEnd/>
                  <a:tailEnd/>
                </a:ln>
              </p:spPr>
              <p:txBody>
                <a:bodyPr/>
                <a:lstStyle/>
                <a:p>
                  <a:pPr algn="r"/>
                  <a:r>
                    <a:rPr lang="es-ES" sz="1800" b="1">
                      <a:latin typeface="Arial Narrow" pitchFamily="34" charset="0"/>
                    </a:rPr>
                    <a:t>82.333</a:t>
                  </a:r>
                  <a:endParaRPr lang="es-ES" sz="1800" b="1"/>
                </a:p>
                <a:p>
                  <a:pPr algn="r" eaLnBrk="0" hangingPunct="0"/>
                  <a:endParaRPr lang="es-ES" sz="1800" b="1"/>
                </a:p>
              </p:txBody>
            </p:sp>
            <p:sp>
              <p:nvSpPr>
                <p:cNvPr id="98587" name="Rectangle 189"/>
                <p:cNvSpPr>
                  <a:spLocks noChangeArrowheads="1"/>
                </p:cNvSpPr>
                <p:nvPr/>
              </p:nvSpPr>
              <p:spPr bwMode="auto">
                <a:xfrm>
                  <a:off x="2225" y="2533"/>
                  <a:ext cx="506" cy="403"/>
                </a:xfrm>
                <a:prstGeom prst="rect">
                  <a:avLst/>
                </a:prstGeom>
                <a:noFill/>
                <a:ln w="7">
                  <a:solidFill>
                    <a:srgbClr val="A0A0A0"/>
                  </a:solidFill>
                  <a:miter lim="800000"/>
                  <a:headEnd/>
                  <a:tailEnd/>
                </a:ln>
              </p:spPr>
              <p:txBody>
                <a:bodyPr/>
                <a:lstStyle/>
                <a:p>
                  <a:endParaRPr lang="es-ES"/>
                </a:p>
              </p:txBody>
            </p:sp>
          </p:grpSp>
          <p:grpSp>
            <p:nvGrpSpPr>
              <p:cNvPr id="98407" name="Group 192"/>
              <p:cNvGrpSpPr>
                <a:grpSpLocks/>
              </p:cNvGrpSpPr>
              <p:nvPr/>
            </p:nvGrpSpPr>
            <p:grpSpPr bwMode="auto">
              <a:xfrm>
                <a:off x="0" y="2936"/>
                <a:ext cx="707" cy="403"/>
                <a:chOff x="0" y="2936"/>
                <a:chExt cx="707" cy="403"/>
              </a:xfrm>
            </p:grpSpPr>
            <p:sp>
              <p:nvSpPr>
                <p:cNvPr id="98584" name="Rectangle 41"/>
                <p:cNvSpPr>
                  <a:spLocks noChangeArrowheads="1"/>
                </p:cNvSpPr>
                <p:nvPr/>
              </p:nvSpPr>
              <p:spPr bwMode="auto">
                <a:xfrm>
                  <a:off x="28" y="2936"/>
                  <a:ext cx="651" cy="403"/>
                </a:xfrm>
                <a:prstGeom prst="rect">
                  <a:avLst/>
                </a:prstGeom>
                <a:noFill/>
                <a:ln w="9525">
                  <a:noFill/>
                  <a:miter lim="800000"/>
                  <a:headEnd/>
                  <a:tailEnd/>
                </a:ln>
              </p:spPr>
              <p:txBody>
                <a:bodyPr/>
                <a:lstStyle/>
                <a:p>
                  <a:pPr algn="just"/>
                  <a:r>
                    <a:rPr lang="es-ES" sz="1800" b="1">
                      <a:latin typeface="Arial Narrow" pitchFamily="34" charset="0"/>
                    </a:rPr>
                    <a:t>Francia</a:t>
                  </a:r>
                  <a:endParaRPr lang="es-ES" sz="1800" b="1"/>
                </a:p>
                <a:p>
                  <a:pPr algn="just" eaLnBrk="0" hangingPunct="0"/>
                  <a:endParaRPr lang="es-ES" sz="1800" b="1"/>
                </a:p>
              </p:txBody>
            </p:sp>
            <p:sp>
              <p:nvSpPr>
                <p:cNvPr id="98585" name="Rectangle 191"/>
                <p:cNvSpPr>
                  <a:spLocks noChangeArrowheads="1"/>
                </p:cNvSpPr>
                <p:nvPr/>
              </p:nvSpPr>
              <p:spPr bwMode="auto">
                <a:xfrm>
                  <a:off x="0" y="2936"/>
                  <a:ext cx="707" cy="403"/>
                </a:xfrm>
                <a:prstGeom prst="rect">
                  <a:avLst/>
                </a:prstGeom>
                <a:noFill/>
                <a:ln w="7">
                  <a:solidFill>
                    <a:srgbClr val="A0A0A0"/>
                  </a:solidFill>
                  <a:miter lim="800000"/>
                  <a:headEnd/>
                  <a:tailEnd/>
                </a:ln>
              </p:spPr>
              <p:txBody>
                <a:bodyPr/>
                <a:lstStyle/>
                <a:p>
                  <a:endParaRPr lang="es-ES"/>
                </a:p>
              </p:txBody>
            </p:sp>
          </p:grpSp>
          <p:grpSp>
            <p:nvGrpSpPr>
              <p:cNvPr id="98408" name="Group 194"/>
              <p:cNvGrpSpPr>
                <a:grpSpLocks/>
              </p:cNvGrpSpPr>
              <p:nvPr/>
            </p:nvGrpSpPr>
            <p:grpSpPr bwMode="auto">
              <a:xfrm>
                <a:off x="707" y="2936"/>
                <a:ext cx="506" cy="403"/>
                <a:chOff x="707" y="2936"/>
                <a:chExt cx="506" cy="403"/>
              </a:xfrm>
            </p:grpSpPr>
            <p:sp>
              <p:nvSpPr>
                <p:cNvPr id="98582" name="Rectangle 42"/>
                <p:cNvSpPr>
                  <a:spLocks noChangeArrowheads="1"/>
                </p:cNvSpPr>
                <p:nvPr/>
              </p:nvSpPr>
              <p:spPr bwMode="auto">
                <a:xfrm>
                  <a:off x="735" y="2936"/>
                  <a:ext cx="450" cy="403"/>
                </a:xfrm>
                <a:prstGeom prst="rect">
                  <a:avLst/>
                </a:prstGeom>
                <a:noFill/>
                <a:ln w="9525">
                  <a:noFill/>
                  <a:miter lim="800000"/>
                  <a:headEnd/>
                  <a:tailEnd/>
                </a:ln>
              </p:spPr>
              <p:txBody>
                <a:bodyPr/>
                <a:lstStyle/>
                <a:p>
                  <a:pPr algn="r"/>
                  <a:r>
                    <a:rPr lang="es-ES" sz="1800" b="1">
                      <a:latin typeface="Arial Narrow" pitchFamily="34" charset="0"/>
                    </a:rPr>
                    <a:t>74.379</a:t>
                  </a:r>
                  <a:endParaRPr lang="es-ES" sz="1800" b="1"/>
                </a:p>
                <a:p>
                  <a:pPr algn="r" eaLnBrk="0" hangingPunct="0"/>
                  <a:endParaRPr lang="es-ES" sz="1800" b="1"/>
                </a:p>
              </p:txBody>
            </p:sp>
            <p:sp>
              <p:nvSpPr>
                <p:cNvPr id="98583" name="Rectangle 193"/>
                <p:cNvSpPr>
                  <a:spLocks noChangeArrowheads="1"/>
                </p:cNvSpPr>
                <p:nvPr/>
              </p:nvSpPr>
              <p:spPr bwMode="auto">
                <a:xfrm>
                  <a:off x="707" y="2936"/>
                  <a:ext cx="506" cy="403"/>
                </a:xfrm>
                <a:prstGeom prst="rect">
                  <a:avLst/>
                </a:prstGeom>
                <a:noFill/>
                <a:ln w="7">
                  <a:solidFill>
                    <a:srgbClr val="A0A0A0"/>
                  </a:solidFill>
                  <a:miter lim="800000"/>
                  <a:headEnd/>
                  <a:tailEnd/>
                </a:ln>
              </p:spPr>
              <p:txBody>
                <a:bodyPr/>
                <a:lstStyle/>
                <a:p>
                  <a:endParaRPr lang="es-ES"/>
                </a:p>
              </p:txBody>
            </p:sp>
          </p:grpSp>
          <p:grpSp>
            <p:nvGrpSpPr>
              <p:cNvPr id="98409" name="Group 196"/>
              <p:cNvGrpSpPr>
                <a:grpSpLocks/>
              </p:cNvGrpSpPr>
              <p:nvPr/>
            </p:nvGrpSpPr>
            <p:grpSpPr bwMode="auto">
              <a:xfrm>
                <a:off x="1213" y="2936"/>
                <a:ext cx="506" cy="403"/>
                <a:chOff x="1213" y="2936"/>
                <a:chExt cx="506" cy="403"/>
              </a:xfrm>
            </p:grpSpPr>
            <p:sp>
              <p:nvSpPr>
                <p:cNvPr id="98580" name="Rectangle 43"/>
                <p:cNvSpPr>
                  <a:spLocks noChangeArrowheads="1"/>
                </p:cNvSpPr>
                <p:nvPr/>
              </p:nvSpPr>
              <p:spPr bwMode="auto">
                <a:xfrm>
                  <a:off x="1241" y="2936"/>
                  <a:ext cx="450" cy="403"/>
                </a:xfrm>
                <a:prstGeom prst="rect">
                  <a:avLst/>
                </a:prstGeom>
                <a:noFill/>
                <a:ln w="9525">
                  <a:noFill/>
                  <a:miter lim="800000"/>
                  <a:headEnd/>
                  <a:tailEnd/>
                </a:ln>
              </p:spPr>
              <p:txBody>
                <a:bodyPr/>
                <a:lstStyle/>
                <a:p>
                  <a:pPr algn="r"/>
                  <a:r>
                    <a:rPr lang="es-ES" sz="1800" b="1">
                      <a:latin typeface="Arial Narrow" pitchFamily="34" charset="0"/>
                    </a:rPr>
                    <a:t>73.734</a:t>
                  </a:r>
                  <a:endParaRPr lang="es-ES" sz="1800" b="1"/>
                </a:p>
                <a:p>
                  <a:pPr algn="r" eaLnBrk="0" hangingPunct="0"/>
                  <a:endParaRPr lang="es-ES" sz="1800" b="1"/>
                </a:p>
              </p:txBody>
            </p:sp>
            <p:sp>
              <p:nvSpPr>
                <p:cNvPr id="98581" name="Rectangle 195"/>
                <p:cNvSpPr>
                  <a:spLocks noChangeArrowheads="1"/>
                </p:cNvSpPr>
                <p:nvPr/>
              </p:nvSpPr>
              <p:spPr bwMode="auto">
                <a:xfrm>
                  <a:off x="1213" y="2936"/>
                  <a:ext cx="506" cy="403"/>
                </a:xfrm>
                <a:prstGeom prst="rect">
                  <a:avLst/>
                </a:prstGeom>
                <a:noFill/>
                <a:ln w="7">
                  <a:solidFill>
                    <a:srgbClr val="A0A0A0"/>
                  </a:solidFill>
                  <a:miter lim="800000"/>
                  <a:headEnd/>
                  <a:tailEnd/>
                </a:ln>
              </p:spPr>
              <p:txBody>
                <a:bodyPr/>
                <a:lstStyle/>
                <a:p>
                  <a:endParaRPr lang="es-ES"/>
                </a:p>
              </p:txBody>
            </p:sp>
          </p:grpSp>
          <p:grpSp>
            <p:nvGrpSpPr>
              <p:cNvPr id="98410" name="Group 198"/>
              <p:cNvGrpSpPr>
                <a:grpSpLocks/>
              </p:cNvGrpSpPr>
              <p:nvPr/>
            </p:nvGrpSpPr>
            <p:grpSpPr bwMode="auto">
              <a:xfrm>
                <a:off x="1719" y="2936"/>
                <a:ext cx="506" cy="403"/>
                <a:chOff x="1719" y="2936"/>
                <a:chExt cx="506" cy="403"/>
              </a:xfrm>
            </p:grpSpPr>
            <p:sp>
              <p:nvSpPr>
                <p:cNvPr id="98578" name="Rectangle 44"/>
                <p:cNvSpPr>
                  <a:spLocks noChangeArrowheads="1"/>
                </p:cNvSpPr>
                <p:nvPr/>
              </p:nvSpPr>
              <p:spPr bwMode="auto">
                <a:xfrm>
                  <a:off x="1747" y="2936"/>
                  <a:ext cx="450" cy="403"/>
                </a:xfrm>
                <a:prstGeom prst="rect">
                  <a:avLst/>
                </a:prstGeom>
                <a:noFill/>
                <a:ln w="9525">
                  <a:noFill/>
                  <a:miter lim="800000"/>
                  <a:headEnd/>
                  <a:tailEnd/>
                </a:ln>
              </p:spPr>
              <p:txBody>
                <a:bodyPr/>
                <a:lstStyle/>
                <a:p>
                  <a:pPr algn="r"/>
                  <a:r>
                    <a:rPr lang="es-ES" sz="1800" b="1">
                      <a:latin typeface="Arial Narrow" pitchFamily="34" charset="0"/>
                    </a:rPr>
                    <a:t>67.718</a:t>
                  </a:r>
                  <a:endParaRPr lang="es-ES" sz="1800" b="1"/>
                </a:p>
                <a:p>
                  <a:pPr algn="r" eaLnBrk="0" hangingPunct="0"/>
                  <a:endParaRPr lang="es-ES" sz="1800" b="1"/>
                </a:p>
              </p:txBody>
            </p:sp>
            <p:sp>
              <p:nvSpPr>
                <p:cNvPr id="98579" name="Rectangle 197"/>
                <p:cNvSpPr>
                  <a:spLocks noChangeArrowheads="1"/>
                </p:cNvSpPr>
                <p:nvPr/>
              </p:nvSpPr>
              <p:spPr bwMode="auto">
                <a:xfrm>
                  <a:off x="1719" y="2936"/>
                  <a:ext cx="506" cy="403"/>
                </a:xfrm>
                <a:prstGeom prst="rect">
                  <a:avLst/>
                </a:prstGeom>
                <a:noFill/>
                <a:ln w="7">
                  <a:solidFill>
                    <a:srgbClr val="A0A0A0"/>
                  </a:solidFill>
                  <a:miter lim="800000"/>
                  <a:headEnd/>
                  <a:tailEnd/>
                </a:ln>
              </p:spPr>
              <p:txBody>
                <a:bodyPr/>
                <a:lstStyle/>
                <a:p>
                  <a:endParaRPr lang="es-ES"/>
                </a:p>
              </p:txBody>
            </p:sp>
          </p:grpSp>
          <p:grpSp>
            <p:nvGrpSpPr>
              <p:cNvPr id="98411" name="Group 200"/>
              <p:cNvGrpSpPr>
                <a:grpSpLocks/>
              </p:cNvGrpSpPr>
              <p:nvPr/>
            </p:nvGrpSpPr>
            <p:grpSpPr bwMode="auto">
              <a:xfrm>
                <a:off x="2225" y="2936"/>
                <a:ext cx="506" cy="403"/>
                <a:chOff x="2225" y="2936"/>
                <a:chExt cx="506" cy="403"/>
              </a:xfrm>
            </p:grpSpPr>
            <p:sp>
              <p:nvSpPr>
                <p:cNvPr id="98576" name="Rectangle 45"/>
                <p:cNvSpPr>
                  <a:spLocks noChangeArrowheads="1"/>
                </p:cNvSpPr>
                <p:nvPr/>
              </p:nvSpPr>
              <p:spPr bwMode="auto">
                <a:xfrm>
                  <a:off x="2253" y="2936"/>
                  <a:ext cx="450" cy="403"/>
                </a:xfrm>
                <a:prstGeom prst="rect">
                  <a:avLst/>
                </a:prstGeom>
                <a:noFill/>
                <a:ln w="9525">
                  <a:noFill/>
                  <a:miter lim="800000"/>
                  <a:headEnd/>
                  <a:tailEnd/>
                </a:ln>
              </p:spPr>
              <p:txBody>
                <a:bodyPr/>
                <a:lstStyle/>
                <a:p>
                  <a:pPr algn="r"/>
                  <a:r>
                    <a:rPr lang="es-ES" sz="1800" b="1">
                      <a:latin typeface="Arial Narrow" pitchFamily="34" charset="0"/>
                    </a:rPr>
                    <a:t>73.934</a:t>
                  </a:r>
                  <a:endParaRPr lang="es-ES" sz="1800" b="1"/>
                </a:p>
                <a:p>
                  <a:pPr algn="r" eaLnBrk="0" hangingPunct="0"/>
                  <a:endParaRPr lang="es-ES" sz="1800" b="1"/>
                </a:p>
              </p:txBody>
            </p:sp>
            <p:sp>
              <p:nvSpPr>
                <p:cNvPr id="98577" name="Rectangle 199"/>
                <p:cNvSpPr>
                  <a:spLocks noChangeArrowheads="1"/>
                </p:cNvSpPr>
                <p:nvPr/>
              </p:nvSpPr>
              <p:spPr bwMode="auto">
                <a:xfrm>
                  <a:off x="2225" y="2936"/>
                  <a:ext cx="506" cy="403"/>
                </a:xfrm>
                <a:prstGeom prst="rect">
                  <a:avLst/>
                </a:prstGeom>
                <a:noFill/>
                <a:ln w="7">
                  <a:solidFill>
                    <a:srgbClr val="A0A0A0"/>
                  </a:solidFill>
                  <a:miter lim="800000"/>
                  <a:headEnd/>
                  <a:tailEnd/>
                </a:ln>
              </p:spPr>
              <p:txBody>
                <a:bodyPr/>
                <a:lstStyle/>
                <a:p>
                  <a:endParaRPr lang="es-ES"/>
                </a:p>
              </p:txBody>
            </p:sp>
          </p:grpSp>
          <p:grpSp>
            <p:nvGrpSpPr>
              <p:cNvPr id="98412" name="Group 202"/>
              <p:cNvGrpSpPr>
                <a:grpSpLocks/>
              </p:cNvGrpSpPr>
              <p:nvPr/>
            </p:nvGrpSpPr>
            <p:grpSpPr bwMode="auto">
              <a:xfrm>
                <a:off x="0" y="3339"/>
                <a:ext cx="707" cy="403"/>
                <a:chOff x="0" y="3339"/>
                <a:chExt cx="707" cy="403"/>
              </a:xfrm>
            </p:grpSpPr>
            <p:sp>
              <p:nvSpPr>
                <p:cNvPr id="98574" name="Rectangle 46"/>
                <p:cNvSpPr>
                  <a:spLocks noChangeArrowheads="1"/>
                </p:cNvSpPr>
                <p:nvPr/>
              </p:nvSpPr>
              <p:spPr bwMode="auto">
                <a:xfrm>
                  <a:off x="28" y="3339"/>
                  <a:ext cx="651" cy="403"/>
                </a:xfrm>
                <a:prstGeom prst="rect">
                  <a:avLst/>
                </a:prstGeom>
                <a:noFill/>
                <a:ln w="9525">
                  <a:noFill/>
                  <a:miter lim="800000"/>
                  <a:headEnd/>
                  <a:tailEnd/>
                </a:ln>
              </p:spPr>
              <p:txBody>
                <a:bodyPr/>
                <a:lstStyle/>
                <a:p>
                  <a:pPr algn="just"/>
                  <a:r>
                    <a:rPr lang="es-ES" sz="1800" b="1">
                      <a:latin typeface="Arial Narrow" pitchFamily="34" charset="0"/>
                    </a:rPr>
                    <a:t>Canadá</a:t>
                  </a:r>
                  <a:endParaRPr lang="es-ES" sz="1800" b="1"/>
                </a:p>
                <a:p>
                  <a:pPr algn="just" eaLnBrk="0" hangingPunct="0"/>
                  <a:endParaRPr lang="es-ES" sz="1800" b="1"/>
                </a:p>
              </p:txBody>
            </p:sp>
            <p:sp>
              <p:nvSpPr>
                <p:cNvPr id="98575" name="Rectangle 201"/>
                <p:cNvSpPr>
                  <a:spLocks noChangeArrowheads="1"/>
                </p:cNvSpPr>
                <p:nvPr/>
              </p:nvSpPr>
              <p:spPr bwMode="auto">
                <a:xfrm>
                  <a:off x="0" y="3339"/>
                  <a:ext cx="707" cy="403"/>
                </a:xfrm>
                <a:prstGeom prst="rect">
                  <a:avLst/>
                </a:prstGeom>
                <a:noFill/>
                <a:ln w="7">
                  <a:solidFill>
                    <a:srgbClr val="A0A0A0"/>
                  </a:solidFill>
                  <a:miter lim="800000"/>
                  <a:headEnd/>
                  <a:tailEnd/>
                </a:ln>
              </p:spPr>
              <p:txBody>
                <a:bodyPr/>
                <a:lstStyle/>
                <a:p>
                  <a:endParaRPr lang="es-ES"/>
                </a:p>
              </p:txBody>
            </p:sp>
          </p:grpSp>
          <p:grpSp>
            <p:nvGrpSpPr>
              <p:cNvPr id="98413" name="Group 204"/>
              <p:cNvGrpSpPr>
                <a:grpSpLocks/>
              </p:cNvGrpSpPr>
              <p:nvPr/>
            </p:nvGrpSpPr>
            <p:grpSpPr bwMode="auto">
              <a:xfrm>
                <a:off x="707" y="3339"/>
                <a:ext cx="506" cy="403"/>
                <a:chOff x="707" y="3339"/>
                <a:chExt cx="506" cy="403"/>
              </a:xfrm>
            </p:grpSpPr>
            <p:sp>
              <p:nvSpPr>
                <p:cNvPr id="98572" name="Rectangle 47"/>
                <p:cNvSpPr>
                  <a:spLocks noChangeArrowheads="1"/>
                </p:cNvSpPr>
                <p:nvPr/>
              </p:nvSpPr>
              <p:spPr bwMode="auto">
                <a:xfrm>
                  <a:off x="735" y="3339"/>
                  <a:ext cx="450" cy="403"/>
                </a:xfrm>
                <a:prstGeom prst="rect">
                  <a:avLst/>
                </a:prstGeom>
                <a:noFill/>
                <a:ln w="9525">
                  <a:noFill/>
                  <a:miter lim="800000"/>
                  <a:headEnd/>
                  <a:tailEnd/>
                </a:ln>
              </p:spPr>
              <p:txBody>
                <a:bodyPr/>
                <a:lstStyle/>
                <a:p>
                  <a:pPr algn="r"/>
                  <a:r>
                    <a:rPr lang="es-ES" sz="1800" b="1">
                      <a:latin typeface="Arial Narrow" pitchFamily="34" charset="0"/>
                    </a:rPr>
                    <a:t>49.911</a:t>
                  </a:r>
                  <a:endParaRPr lang="es-ES" sz="1800" b="1"/>
                </a:p>
                <a:p>
                  <a:pPr algn="r" eaLnBrk="0" hangingPunct="0"/>
                  <a:endParaRPr lang="es-ES" sz="1800" b="1"/>
                </a:p>
              </p:txBody>
            </p:sp>
            <p:sp>
              <p:nvSpPr>
                <p:cNvPr id="98573" name="Rectangle 203"/>
                <p:cNvSpPr>
                  <a:spLocks noChangeArrowheads="1"/>
                </p:cNvSpPr>
                <p:nvPr/>
              </p:nvSpPr>
              <p:spPr bwMode="auto">
                <a:xfrm>
                  <a:off x="707" y="3339"/>
                  <a:ext cx="506" cy="403"/>
                </a:xfrm>
                <a:prstGeom prst="rect">
                  <a:avLst/>
                </a:prstGeom>
                <a:noFill/>
                <a:ln w="7">
                  <a:solidFill>
                    <a:srgbClr val="A0A0A0"/>
                  </a:solidFill>
                  <a:miter lim="800000"/>
                  <a:headEnd/>
                  <a:tailEnd/>
                </a:ln>
              </p:spPr>
              <p:txBody>
                <a:bodyPr/>
                <a:lstStyle/>
                <a:p>
                  <a:endParaRPr lang="es-ES"/>
                </a:p>
              </p:txBody>
            </p:sp>
          </p:grpSp>
          <p:grpSp>
            <p:nvGrpSpPr>
              <p:cNvPr id="98414" name="Group 206"/>
              <p:cNvGrpSpPr>
                <a:grpSpLocks/>
              </p:cNvGrpSpPr>
              <p:nvPr/>
            </p:nvGrpSpPr>
            <p:grpSpPr bwMode="auto">
              <a:xfrm>
                <a:off x="1213" y="3339"/>
                <a:ext cx="506" cy="403"/>
                <a:chOff x="1213" y="3339"/>
                <a:chExt cx="506" cy="403"/>
              </a:xfrm>
            </p:grpSpPr>
            <p:sp>
              <p:nvSpPr>
                <p:cNvPr id="98570" name="Rectangle 48"/>
                <p:cNvSpPr>
                  <a:spLocks noChangeArrowheads="1"/>
                </p:cNvSpPr>
                <p:nvPr/>
              </p:nvSpPr>
              <p:spPr bwMode="auto">
                <a:xfrm>
                  <a:off x="1241" y="3339"/>
                  <a:ext cx="450" cy="403"/>
                </a:xfrm>
                <a:prstGeom prst="rect">
                  <a:avLst/>
                </a:prstGeom>
                <a:noFill/>
                <a:ln w="9525">
                  <a:noFill/>
                  <a:miter lim="800000"/>
                  <a:headEnd/>
                  <a:tailEnd/>
                </a:ln>
              </p:spPr>
              <p:txBody>
                <a:bodyPr/>
                <a:lstStyle/>
                <a:p>
                  <a:pPr algn="r"/>
                  <a:r>
                    <a:rPr lang="es-ES" sz="1800" b="1">
                      <a:latin typeface="Arial Narrow" pitchFamily="34" charset="0"/>
                    </a:rPr>
                    <a:t>60.525</a:t>
                  </a:r>
                  <a:endParaRPr lang="es-ES" sz="1800" b="1"/>
                </a:p>
                <a:p>
                  <a:pPr algn="r" eaLnBrk="0" hangingPunct="0"/>
                  <a:endParaRPr lang="es-ES" sz="1800" b="1"/>
                </a:p>
              </p:txBody>
            </p:sp>
            <p:sp>
              <p:nvSpPr>
                <p:cNvPr id="98571" name="Rectangle 205"/>
                <p:cNvSpPr>
                  <a:spLocks noChangeArrowheads="1"/>
                </p:cNvSpPr>
                <p:nvPr/>
              </p:nvSpPr>
              <p:spPr bwMode="auto">
                <a:xfrm>
                  <a:off x="1213" y="3339"/>
                  <a:ext cx="506" cy="403"/>
                </a:xfrm>
                <a:prstGeom prst="rect">
                  <a:avLst/>
                </a:prstGeom>
                <a:noFill/>
                <a:ln w="7">
                  <a:solidFill>
                    <a:srgbClr val="A0A0A0"/>
                  </a:solidFill>
                  <a:miter lim="800000"/>
                  <a:headEnd/>
                  <a:tailEnd/>
                </a:ln>
              </p:spPr>
              <p:txBody>
                <a:bodyPr/>
                <a:lstStyle/>
                <a:p>
                  <a:endParaRPr lang="es-ES"/>
                </a:p>
              </p:txBody>
            </p:sp>
          </p:grpSp>
          <p:grpSp>
            <p:nvGrpSpPr>
              <p:cNvPr id="98415" name="Group 208"/>
              <p:cNvGrpSpPr>
                <a:grpSpLocks/>
              </p:cNvGrpSpPr>
              <p:nvPr/>
            </p:nvGrpSpPr>
            <p:grpSpPr bwMode="auto">
              <a:xfrm>
                <a:off x="1719" y="3339"/>
                <a:ext cx="506" cy="403"/>
                <a:chOff x="1719" y="3339"/>
                <a:chExt cx="506" cy="403"/>
              </a:xfrm>
            </p:grpSpPr>
            <p:sp>
              <p:nvSpPr>
                <p:cNvPr id="98568" name="Rectangle 49"/>
                <p:cNvSpPr>
                  <a:spLocks noChangeArrowheads="1"/>
                </p:cNvSpPr>
                <p:nvPr/>
              </p:nvSpPr>
              <p:spPr bwMode="auto">
                <a:xfrm>
                  <a:off x="1747" y="3339"/>
                  <a:ext cx="450" cy="403"/>
                </a:xfrm>
                <a:prstGeom prst="rect">
                  <a:avLst/>
                </a:prstGeom>
                <a:noFill/>
                <a:ln w="9525">
                  <a:noFill/>
                  <a:miter lim="800000"/>
                  <a:headEnd/>
                  <a:tailEnd/>
                </a:ln>
              </p:spPr>
              <p:txBody>
                <a:bodyPr/>
                <a:lstStyle/>
                <a:p>
                  <a:pPr algn="r"/>
                  <a:r>
                    <a:rPr lang="es-ES" sz="1800" b="1">
                      <a:latin typeface="Arial Narrow" pitchFamily="34" charset="0"/>
                    </a:rPr>
                    <a:t>66.370</a:t>
                  </a:r>
                  <a:endParaRPr lang="es-ES" sz="1800" b="1"/>
                </a:p>
                <a:p>
                  <a:pPr algn="r" eaLnBrk="0" hangingPunct="0"/>
                  <a:endParaRPr lang="es-ES" sz="1800" b="1"/>
                </a:p>
              </p:txBody>
            </p:sp>
            <p:sp>
              <p:nvSpPr>
                <p:cNvPr id="98569" name="Rectangle 207"/>
                <p:cNvSpPr>
                  <a:spLocks noChangeArrowheads="1"/>
                </p:cNvSpPr>
                <p:nvPr/>
              </p:nvSpPr>
              <p:spPr bwMode="auto">
                <a:xfrm>
                  <a:off x="1719" y="3339"/>
                  <a:ext cx="506" cy="403"/>
                </a:xfrm>
                <a:prstGeom prst="rect">
                  <a:avLst/>
                </a:prstGeom>
                <a:noFill/>
                <a:ln w="7">
                  <a:solidFill>
                    <a:srgbClr val="A0A0A0"/>
                  </a:solidFill>
                  <a:miter lim="800000"/>
                  <a:headEnd/>
                  <a:tailEnd/>
                </a:ln>
              </p:spPr>
              <p:txBody>
                <a:bodyPr/>
                <a:lstStyle/>
                <a:p>
                  <a:endParaRPr lang="es-ES"/>
                </a:p>
              </p:txBody>
            </p:sp>
          </p:grpSp>
          <p:grpSp>
            <p:nvGrpSpPr>
              <p:cNvPr id="98416" name="Group 210"/>
              <p:cNvGrpSpPr>
                <a:grpSpLocks/>
              </p:cNvGrpSpPr>
              <p:nvPr/>
            </p:nvGrpSpPr>
            <p:grpSpPr bwMode="auto">
              <a:xfrm>
                <a:off x="2225" y="3339"/>
                <a:ext cx="506" cy="403"/>
                <a:chOff x="2225" y="3339"/>
                <a:chExt cx="506" cy="403"/>
              </a:xfrm>
            </p:grpSpPr>
            <p:sp>
              <p:nvSpPr>
                <p:cNvPr id="98566" name="Rectangle 50"/>
                <p:cNvSpPr>
                  <a:spLocks noChangeArrowheads="1"/>
                </p:cNvSpPr>
                <p:nvPr/>
              </p:nvSpPr>
              <p:spPr bwMode="auto">
                <a:xfrm>
                  <a:off x="2253" y="3339"/>
                  <a:ext cx="450" cy="403"/>
                </a:xfrm>
                <a:prstGeom prst="rect">
                  <a:avLst/>
                </a:prstGeom>
                <a:noFill/>
                <a:ln w="9525">
                  <a:noFill/>
                  <a:miter lim="800000"/>
                  <a:headEnd/>
                  <a:tailEnd/>
                </a:ln>
              </p:spPr>
              <p:txBody>
                <a:bodyPr/>
                <a:lstStyle/>
                <a:p>
                  <a:pPr algn="r"/>
                  <a:r>
                    <a:rPr lang="es-ES" sz="1800" b="1">
                      <a:latin typeface="Arial Narrow" pitchFamily="34" charset="0"/>
                    </a:rPr>
                    <a:t>73.552</a:t>
                  </a:r>
                  <a:endParaRPr lang="es-ES" sz="1800" b="1"/>
                </a:p>
                <a:p>
                  <a:pPr algn="r" eaLnBrk="0" hangingPunct="0"/>
                  <a:endParaRPr lang="es-ES" sz="1800" b="1"/>
                </a:p>
              </p:txBody>
            </p:sp>
            <p:sp>
              <p:nvSpPr>
                <p:cNvPr id="98567" name="Rectangle 209"/>
                <p:cNvSpPr>
                  <a:spLocks noChangeArrowheads="1"/>
                </p:cNvSpPr>
                <p:nvPr/>
              </p:nvSpPr>
              <p:spPr bwMode="auto">
                <a:xfrm>
                  <a:off x="2225" y="3339"/>
                  <a:ext cx="506" cy="403"/>
                </a:xfrm>
                <a:prstGeom prst="rect">
                  <a:avLst/>
                </a:prstGeom>
                <a:noFill/>
                <a:ln w="7">
                  <a:solidFill>
                    <a:srgbClr val="A0A0A0"/>
                  </a:solidFill>
                  <a:miter lim="800000"/>
                  <a:headEnd/>
                  <a:tailEnd/>
                </a:ln>
              </p:spPr>
              <p:txBody>
                <a:bodyPr/>
                <a:lstStyle/>
                <a:p>
                  <a:endParaRPr lang="es-ES"/>
                </a:p>
              </p:txBody>
            </p:sp>
          </p:grpSp>
          <p:grpSp>
            <p:nvGrpSpPr>
              <p:cNvPr id="98417" name="Group 212"/>
              <p:cNvGrpSpPr>
                <a:grpSpLocks/>
              </p:cNvGrpSpPr>
              <p:nvPr/>
            </p:nvGrpSpPr>
            <p:grpSpPr bwMode="auto">
              <a:xfrm>
                <a:off x="0" y="3742"/>
                <a:ext cx="707" cy="403"/>
                <a:chOff x="0" y="3742"/>
                <a:chExt cx="707" cy="403"/>
              </a:xfrm>
            </p:grpSpPr>
            <p:sp>
              <p:nvSpPr>
                <p:cNvPr id="98564" name="Rectangle 51"/>
                <p:cNvSpPr>
                  <a:spLocks noChangeArrowheads="1"/>
                </p:cNvSpPr>
                <p:nvPr/>
              </p:nvSpPr>
              <p:spPr bwMode="auto">
                <a:xfrm>
                  <a:off x="28" y="3742"/>
                  <a:ext cx="651" cy="403"/>
                </a:xfrm>
                <a:prstGeom prst="rect">
                  <a:avLst/>
                </a:prstGeom>
                <a:noFill/>
                <a:ln w="9525">
                  <a:noFill/>
                  <a:miter lim="800000"/>
                  <a:headEnd/>
                  <a:tailEnd/>
                </a:ln>
              </p:spPr>
              <p:txBody>
                <a:bodyPr/>
                <a:lstStyle/>
                <a:p>
                  <a:pPr algn="just"/>
                  <a:r>
                    <a:rPr lang="es-ES" sz="1800" b="1">
                      <a:latin typeface="Arial Narrow" pitchFamily="34" charset="0"/>
                    </a:rPr>
                    <a:t>China</a:t>
                  </a:r>
                  <a:endParaRPr lang="es-ES" sz="1800" b="1"/>
                </a:p>
                <a:p>
                  <a:pPr algn="just" eaLnBrk="0" hangingPunct="0"/>
                  <a:endParaRPr lang="es-ES" sz="1800" b="1"/>
                </a:p>
              </p:txBody>
            </p:sp>
            <p:sp>
              <p:nvSpPr>
                <p:cNvPr id="98565" name="Rectangle 211"/>
                <p:cNvSpPr>
                  <a:spLocks noChangeArrowheads="1"/>
                </p:cNvSpPr>
                <p:nvPr/>
              </p:nvSpPr>
              <p:spPr bwMode="auto">
                <a:xfrm>
                  <a:off x="0" y="3742"/>
                  <a:ext cx="707" cy="403"/>
                </a:xfrm>
                <a:prstGeom prst="rect">
                  <a:avLst/>
                </a:prstGeom>
                <a:noFill/>
                <a:ln w="7">
                  <a:solidFill>
                    <a:srgbClr val="A0A0A0"/>
                  </a:solidFill>
                  <a:miter lim="800000"/>
                  <a:headEnd/>
                  <a:tailEnd/>
                </a:ln>
              </p:spPr>
              <p:txBody>
                <a:bodyPr/>
                <a:lstStyle/>
                <a:p>
                  <a:endParaRPr lang="es-ES"/>
                </a:p>
              </p:txBody>
            </p:sp>
          </p:grpSp>
          <p:grpSp>
            <p:nvGrpSpPr>
              <p:cNvPr id="98418" name="Group 214"/>
              <p:cNvGrpSpPr>
                <a:grpSpLocks/>
              </p:cNvGrpSpPr>
              <p:nvPr/>
            </p:nvGrpSpPr>
            <p:grpSpPr bwMode="auto">
              <a:xfrm>
                <a:off x="707" y="3742"/>
                <a:ext cx="506" cy="403"/>
                <a:chOff x="707" y="3742"/>
                <a:chExt cx="506" cy="403"/>
              </a:xfrm>
            </p:grpSpPr>
            <p:sp>
              <p:nvSpPr>
                <p:cNvPr id="98562" name="Rectangle 52"/>
                <p:cNvSpPr>
                  <a:spLocks noChangeArrowheads="1"/>
                </p:cNvSpPr>
                <p:nvPr/>
              </p:nvSpPr>
              <p:spPr bwMode="auto">
                <a:xfrm>
                  <a:off x="735" y="3742"/>
                  <a:ext cx="450" cy="403"/>
                </a:xfrm>
                <a:prstGeom prst="rect">
                  <a:avLst/>
                </a:prstGeom>
                <a:noFill/>
                <a:ln w="9525">
                  <a:noFill/>
                  <a:miter lim="800000"/>
                  <a:headEnd/>
                  <a:tailEnd/>
                </a:ln>
              </p:spPr>
              <p:txBody>
                <a:bodyPr/>
                <a:lstStyle/>
                <a:p>
                  <a:pPr algn="r"/>
                  <a:r>
                    <a:rPr lang="es-ES" sz="1800" b="1">
                      <a:latin typeface="Arial Narrow" pitchFamily="34" charset="0"/>
                    </a:rPr>
                    <a:t>15.208</a:t>
                  </a:r>
                  <a:endParaRPr lang="es-ES" sz="1800" b="1"/>
                </a:p>
                <a:p>
                  <a:pPr algn="r" eaLnBrk="0" hangingPunct="0"/>
                  <a:endParaRPr lang="es-ES" sz="1800" b="1"/>
                </a:p>
              </p:txBody>
            </p:sp>
            <p:sp>
              <p:nvSpPr>
                <p:cNvPr id="98563" name="Rectangle 213"/>
                <p:cNvSpPr>
                  <a:spLocks noChangeArrowheads="1"/>
                </p:cNvSpPr>
                <p:nvPr/>
              </p:nvSpPr>
              <p:spPr bwMode="auto">
                <a:xfrm>
                  <a:off x="707" y="3742"/>
                  <a:ext cx="506" cy="403"/>
                </a:xfrm>
                <a:prstGeom prst="rect">
                  <a:avLst/>
                </a:prstGeom>
                <a:noFill/>
                <a:ln w="7">
                  <a:solidFill>
                    <a:srgbClr val="A0A0A0"/>
                  </a:solidFill>
                  <a:miter lim="800000"/>
                  <a:headEnd/>
                  <a:tailEnd/>
                </a:ln>
              </p:spPr>
              <p:txBody>
                <a:bodyPr/>
                <a:lstStyle/>
                <a:p>
                  <a:endParaRPr lang="es-ES"/>
                </a:p>
              </p:txBody>
            </p:sp>
          </p:grpSp>
          <p:grpSp>
            <p:nvGrpSpPr>
              <p:cNvPr id="98419" name="Group 216"/>
              <p:cNvGrpSpPr>
                <a:grpSpLocks/>
              </p:cNvGrpSpPr>
              <p:nvPr/>
            </p:nvGrpSpPr>
            <p:grpSpPr bwMode="auto">
              <a:xfrm>
                <a:off x="1213" y="3742"/>
                <a:ext cx="506" cy="403"/>
                <a:chOff x="1213" y="3742"/>
                <a:chExt cx="506" cy="403"/>
              </a:xfrm>
            </p:grpSpPr>
            <p:sp>
              <p:nvSpPr>
                <p:cNvPr id="98560" name="Rectangle 53"/>
                <p:cNvSpPr>
                  <a:spLocks noChangeArrowheads="1"/>
                </p:cNvSpPr>
                <p:nvPr/>
              </p:nvSpPr>
              <p:spPr bwMode="auto">
                <a:xfrm>
                  <a:off x="1241" y="3742"/>
                  <a:ext cx="450" cy="403"/>
                </a:xfrm>
                <a:prstGeom prst="rect">
                  <a:avLst/>
                </a:prstGeom>
                <a:noFill/>
                <a:ln w="9525">
                  <a:noFill/>
                  <a:miter lim="800000"/>
                  <a:headEnd/>
                  <a:tailEnd/>
                </a:ln>
              </p:spPr>
              <p:txBody>
                <a:bodyPr/>
                <a:lstStyle/>
                <a:p>
                  <a:pPr algn="r"/>
                  <a:r>
                    <a:rPr lang="es-ES" sz="1800" b="1">
                      <a:latin typeface="Arial Narrow" pitchFamily="34" charset="0"/>
                    </a:rPr>
                    <a:t>17.485</a:t>
                  </a:r>
                  <a:endParaRPr lang="es-ES" sz="1800" b="1"/>
                </a:p>
                <a:p>
                  <a:pPr algn="r" eaLnBrk="0" hangingPunct="0"/>
                  <a:endParaRPr lang="es-ES" sz="1800" b="1"/>
                </a:p>
              </p:txBody>
            </p:sp>
            <p:sp>
              <p:nvSpPr>
                <p:cNvPr id="98561" name="Rectangle 215"/>
                <p:cNvSpPr>
                  <a:spLocks noChangeArrowheads="1"/>
                </p:cNvSpPr>
                <p:nvPr/>
              </p:nvSpPr>
              <p:spPr bwMode="auto">
                <a:xfrm>
                  <a:off x="1213" y="3742"/>
                  <a:ext cx="506" cy="403"/>
                </a:xfrm>
                <a:prstGeom prst="rect">
                  <a:avLst/>
                </a:prstGeom>
                <a:noFill/>
                <a:ln w="7">
                  <a:solidFill>
                    <a:srgbClr val="A0A0A0"/>
                  </a:solidFill>
                  <a:miter lim="800000"/>
                  <a:headEnd/>
                  <a:tailEnd/>
                </a:ln>
              </p:spPr>
              <p:txBody>
                <a:bodyPr/>
                <a:lstStyle/>
                <a:p>
                  <a:endParaRPr lang="es-ES"/>
                </a:p>
              </p:txBody>
            </p:sp>
          </p:grpSp>
          <p:grpSp>
            <p:nvGrpSpPr>
              <p:cNvPr id="98420" name="Group 218"/>
              <p:cNvGrpSpPr>
                <a:grpSpLocks/>
              </p:cNvGrpSpPr>
              <p:nvPr/>
            </p:nvGrpSpPr>
            <p:grpSpPr bwMode="auto">
              <a:xfrm>
                <a:off x="1719" y="3742"/>
                <a:ext cx="506" cy="403"/>
                <a:chOff x="1719" y="3742"/>
                <a:chExt cx="506" cy="403"/>
              </a:xfrm>
            </p:grpSpPr>
            <p:sp>
              <p:nvSpPr>
                <p:cNvPr id="98558" name="Rectangle 54"/>
                <p:cNvSpPr>
                  <a:spLocks noChangeArrowheads="1"/>
                </p:cNvSpPr>
                <p:nvPr/>
              </p:nvSpPr>
              <p:spPr bwMode="auto">
                <a:xfrm>
                  <a:off x="1747" y="3742"/>
                  <a:ext cx="450" cy="403"/>
                </a:xfrm>
                <a:prstGeom prst="rect">
                  <a:avLst/>
                </a:prstGeom>
                <a:noFill/>
                <a:ln w="9525">
                  <a:noFill/>
                  <a:miter lim="800000"/>
                  <a:headEnd/>
                  <a:tailEnd/>
                </a:ln>
              </p:spPr>
              <p:txBody>
                <a:bodyPr/>
                <a:lstStyle/>
                <a:p>
                  <a:pPr algn="r"/>
                  <a:r>
                    <a:rPr lang="es-ES" sz="1800" b="1">
                      <a:latin typeface="Arial Narrow" pitchFamily="34" charset="0"/>
                    </a:rPr>
                    <a:t>57.423</a:t>
                  </a:r>
                  <a:endParaRPr lang="es-ES" sz="1800" b="1"/>
                </a:p>
                <a:p>
                  <a:pPr algn="r" eaLnBrk="0" hangingPunct="0"/>
                  <a:endParaRPr lang="es-ES" sz="1800" b="1"/>
                </a:p>
              </p:txBody>
            </p:sp>
            <p:sp>
              <p:nvSpPr>
                <p:cNvPr id="98559" name="Rectangle 217"/>
                <p:cNvSpPr>
                  <a:spLocks noChangeArrowheads="1"/>
                </p:cNvSpPr>
                <p:nvPr/>
              </p:nvSpPr>
              <p:spPr bwMode="auto">
                <a:xfrm>
                  <a:off x="1719" y="3742"/>
                  <a:ext cx="506" cy="403"/>
                </a:xfrm>
                <a:prstGeom prst="rect">
                  <a:avLst/>
                </a:prstGeom>
                <a:noFill/>
                <a:ln w="7">
                  <a:solidFill>
                    <a:srgbClr val="A0A0A0"/>
                  </a:solidFill>
                  <a:miter lim="800000"/>
                  <a:headEnd/>
                  <a:tailEnd/>
                </a:ln>
              </p:spPr>
              <p:txBody>
                <a:bodyPr/>
                <a:lstStyle/>
                <a:p>
                  <a:endParaRPr lang="es-ES"/>
                </a:p>
              </p:txBody>
            </p:sp>
          </p:grpSp>
          <p:grpSp>
            <p:nvGrpSpPr>
              <p:cNvPr id="98421" name="Group 220"/>
              <p:cNvGrpSpPr>
                <a:grpSpLocks/>
              </p:cNvGrpSpPr>
              <p:nvPr/>
            </p:nvGrpSpPr>
            <p:grpSpPr bwMode="auto">
              <a:xfrm>
                <a:off x="2225" y="3742"/>
                <a:ext cx="506" cy="403"/>
                <a:chOff x="2225" y="3742"/>
                <a:chExt cx="506" cy="403"/>
              </a:xfrm>
            </p:grpSpPr>
            <p:sp>
              <p:nvSpPr>
                <p:cNvPr id="98556" name="Rectangle 55"/>
                <p:cNvSpPr>
                  <a:spLocks noChangeArrowheads="1"/>
                </p:cNvSpPr>
                <p:nvPr/>
              </p:nvSpPr>
              <p:spPr bwMode="auto">
                <a:xfrm>
                  <a:off x="2253" y="3742"/>
                  <a:ext cx="450" cy="403"/>
                </a:xfrm>
                <a:prstGeom prst="rect">
                  <a:avLst/>
                </a:prstGeom>
                <a:noFill/>
                <a:ln w="9525">
                  <a:noFill/>
                  <a:miter lim="800000"/>
                  <a:headEnd/>
                  <a:tailEnd/>
                </a:ln>
              </p:spPr>
              <p:txBody>
                <a:bodyPr/>
                <a:lstStyle/>
                <a:p>
                  <a:pPr algn="r"/>
                  <a:r>
                    <a:rPr lang="es-ES" sz="1800" b="1">
                      <a:latin typeface="Arial Narrow" pitchFamily="34" charset="0"/>
                    </a:rPr>
                    <a:t>66.676</a:t>
                  </a:r>
                  <a:endParaRPr lang="es-ES" sz="1800" b="1"/>
                </a:p>
                <a:p>
                  <a:pPr algn="r" eaLnBrk="0" hangingPunct="0"/>
                  <a:endParaRPr lang="es-ES" sz="1800" b="1"/>
                </a:p>
              </p:txBody>
            </p:sp>
            <p:sp>
              <p:nvSpPr>
                <p:cNvPr id="98557" name="Rectangle 219"/>
                <p:cNvSpPr>
                  <a:spLocks noChangeArrowheads="1"/>
                </p:cNvSpPr>
                <p:nvPr/>
              </p:nvSpPr>
              <p:spPr bwMode="auto">
                <a:xfrm>
                  <a:off x="2225" y="3742"/>
                  <a:ext cx="506" cy="403"/>
                </a:xfrm>
                <a:prstGeom prst="rect">
                  <a:avLst/>
                </a:prstGeom>
                <a:noFill/>
                <a:ln w="7">
                  <a:solidFill>
                    <a:srgbClr val="A0A0A0"/>
                  </a:solidFill>
                  <a:miter lim="800000"/>
                  <a:headEnd/>
                  <a:tailEnd/>
                </a:ln>
              </p:spPr>
              <p:txBody>
                <a:bodyPr/>
                <a:lstStyle/>
                <a:p>
                  <a:endParaRPr lang="es-ES"/>
                </a:p>
              </p:txBody>
            </p:sp>
          </p:grpSp>
          <p:grpSp>
            <p:nvGrpSpPr>
              <p:cNvPr id="98422" name="Group 222"/>
              <p:cNvGrpSpPr>
                <a:grpSpLocks/>
              </p:cNvGrpSpPr>
              <p:nvPr/>
            </p:nvGrpSpPr>
            <p:grpSpPr bwMode="auto">
              <a:xfrm>
                <a:off x="0" y="4145"/>
                <a:ext cx="707" cy="403"/>
                <a:chOff x="0" y="4145"/>
                <a:chExt cx="707" cy="403"/>
              </a:xfrm>
            </p:grpSpPr>
            <p:sp>
              <p:nvSpPr>
                <p:cNvPr id="98554" name="Rectangle 56"/>
                <p:cNvSpPr>
                  <a:spLocks noChangeArrowheads="1"/>
                </p:cNvSpPr>
                <p:nvPr/>
              </p:nvSpPr>
              <p:spPr bwMode="auto">
                <a:xfrm>
                  <a:off x="28" y="4145"/>
                  <a:ext cx="651" cy="403"/>
                </a:xfrm>
                <a:prstGeom prst="rect">
                  <a:avLst/>
                </a:prstGeom>
                <a:noFill/>
                <a:ln w="9525">
                  <a:noFill/>
                  <a:miter lim="800000"/>
                  <a:headEnd/>
                  <a:tailEnd/>
                </a:ln>
              </p:spPr>
              <p:txBody>
                <a:bodyPr/>
                <a:lstStyle/>
                <a:p>
                  <a:pPr algn="just"/>
                  <a:r>
                    <a:rPr lang="es-ES" sz="1800" b="1">
                      <a:latin typeface="Arial Narrow" pitchFamily="34" charset="0"/>
                    </a:rPr>
                    <a:t>Italia</a:t>
                  </a:r>
                  <a:endParaRPr lang="es-ES" sz="1800" b="1"/>
                </a:p>
                <a:p>
                  <a:pPr algn="just" eaLnBrk="0" hangingPunct="0"/>
                  <a:endParaRPr lang="es-ES" sz="1800" b="1"/>
                </a:p>
              </p:txBody>
            </p:sp>
            <p:sp>
              <p:nvSpPr>
                <p:cNvPr id="98555" name="Rectangle 221"/>
                <p:cNvSpPr>
                  <a:spLocks noChangeArrowheads="1"/>
                </p:cNvSpPr>
                <p:nvPr/>
              </p:nvSpPr>
              <p:spPr bwMode="auto">
                <a:xfrm>
                  <a:off x="0" y="4145"/>
                  <a:ext cx="707" cy="403"/>
                </a:xfrm>
                <a:prstGeom prst="rect">
                  <a:avLst/>
                </a:prstGeom>
                <a:noFill/>
                <a:ln w="7">
                  <a:solidFill>
                    <a:srgbClr val="A0A0A0"/>
                  </a:solidFill>
                  <a:miter lim="800000"/>
                  <a:headEnd/>
                  <a:tailEnd/>
                </a:ln>
              </p:spPr>
              <p:txBody>
                <a:bodyPr/>
                <a:lstStyle/>
                <a:p>
                  <a:endParaRPr lang="es-ES"/>
                </a:p>
              </p:txBody>
            </p:sp>
          </p:grpSp>
          <p:grpSp>
            <p:nvGrpSpPr>
              <p:cNvPr id="98423" name="Group 224"/>
              <p:cNvGrpSpPr>
                <a:grpSpLocks/>
              </p:cNvGrpSpPr>
              <p:nvPr/>
            </p:nvGrpSpPr>
            <p:grpSpPr bwMode="auto">
              <a:xfrm>
                <a:off x="707" y="4145"/>
                <a:ext cx="506" cy="403"/>
                <a:chOff x="707" y="4145"/>
                <a:chExt cx="506" cy="403"/>
              </a:xfrm>
            </p:grpSpPr>
            <p:sp>
              <p:nvSpPr>
                <p:cNvPr id="98552" name="Rectangle 57"/>
                <p:cNvSpPr>
                  <a:spLocks noChangeArrowheads="1"/>
                </p:cNvSpPr>
                <p:nvPr/>
              </p:nvSpPr>
              <p:spPr bwMode="auto">
                <a:xfrm>
                  <a:off x="735" y="4145"/>
                  <a:ext cx="450" cy="403"/>
                </a:xfrm>
                <a:prstGeom prst="rect">
                  <a:avLst/>
                </a:prstGeom>
                <a:noFill/>
                <a:ln w="9525">
                  <a:noFill/>
                  <a:miter lim="800000"/>
                  <a:headEnd/>
                  <a:tailEnd/>
                </a:ln>
              </p:spPr>
              <p:txBody>
                <a:bodyPr/>
                <a:lstStyle/>
                <a:p>
                  <a:pPr algn="r"/>
                  <a:r>
                    <a:rPr lang="es-ES" sz="1800" b="1">
                      <a:latin typeface="Arial Narrow" pitchFamily="34" charset="0"/>
                    </a:rPr>
                    <a:t>45.746</a:t>
                  </a:r>
                  <a:endParaRPr lang="es-ES" sz="1800" b="1"/>
                </a:p>
                <a:p>
                  <a:pPr algn="r" eaLnBrk="0" hangingPunct="0"/>
                  <a:endParaRPr lang="es-ES" sz="1800" b="1"/>
                </a:p>
              </p:txBody>
            </p:sp>
            <p:sp>
              <p:nvSpPr>
                <p:cNvPr id="98553" name="Rectangle 223"/>
                <p:cNvSpPr>
                  <a:spLocks noChangeArrowheads="1"/>
                </p:cNvSpPr>
                <p:nvPr/>
              </p:nvSpPr>
              <p:spPr bwMode="auto">
                <a:xfrm>
                  <a:off x="707" y="4145"/>
                  <a:ext cx="506" cy="403"/>
                </a:xfrm>
                <a:prstGeom prst="rect">
                  <a:avLst/>
                </a:prstGeom>
                <a:noFill/>
                <a:ln w="7">
                  <a:solidFill>
                    <a:srgbClr val="A0A0A0"/>
                  </a:solidFill>
                  <a:miter lim="800000"/>
                  <a:headEnd/>
                  <a:tailEnd/>
                </a:ln>
              </p:spPr>
              <p:txBody>
                <a:bodyPr/>
                <a:lstStyle/>
                <a:p>
                  <a:endParaRPr lang="es-ES"/>
                </a:p>
              </p:txBody>
            </p:sp>
          </p:grpSp>
          <p:grpSp>
            <p:nvGrpSpPr>
              <p:cNvPr id="98424" name="Group 226"/>
              <p:cNvGrpSpPr>
                <a:grpSpLocks/>
              </p:cNvGrpSpPr>
              <p:nvPr/>
            </p:nvGrpSpPr>
            <p:grpSpPr bwMode="auto">
              <a:xfrm>
                <a:off x="1213" y="4145"/>
                <a:ext cx="506" cy="403"/>
                <a:chOff x="1213" y="4145"/>
                <a:chExt cx="506" cy="403"/>
              </a:xfrm>
            </p:grpSpPr>
            <p:sp>
              <p:nvSpPr>
                <p:cNvPr id="98550" name="Rectangle 58"/>
                <p:cNvSpPr>
                  <a:spLocks noChangeArrowheads="1"/>
                </p:cNvSpPr>
                <p:nvPr/>
              </p:nvSpPr>
              <p:spPr bwMode="auto">
                <a:xfrm>
                  <a:off x="1241" y="4145"/>
                  <a:ext cx="450" cy="403"/>
                </a:xfrm>
                <a:prstGeom prst="rect">
                  <a:avLst/>
                </a:prstGeom>
                <a:noFill/>
                <a:ln w="9525">
                  <a:noFill/>
                  <a:miter lim="800000"/>
                  <a:headEnd/>
                  <a:tailEnd/>
                </a:ln>
              </p:spPr>
              <p:txBody>
                <a:bodyPr/>
                <a:lstStyle/>
                <a:p>
                  <a:pPr algn="r"/>
                  <a:r>
                    <a:rPr lang="es-ES" sz="1800" b="1">
                      <a:latin typeface="Arial Narrow" pitchFamily="34" charset="0"/>
                    </a:rPr>
                    <a:t>45.104</a:t>
                  </a:r>
                  <a:endParaRPr lang="es-ES" sz="1800" b="1"/>
                </a:p>
                <a:p>
                  <a:pPr algn="r" eaLnBrk="0" hangingPunct="0"/>
                  <a:endParaRPr lang="es-ES" sz="1800" b="1"/>
                </a:p>
              </p:txBody>
            </p:sp>
            <p:sp>
              <p:nvSpPr>
                <p:cNvPr id="98551" name="Rectangle 225"/>
                <p:cNvSpPr>
                  <a:spLocks noChangeArrowheads="1"/>
                </p:cNvSpPr>
                <p:nvPr/>
              </p:nvSpPr>
              <p:spPr bwMode="auto">
                <a:xfrm>
                  <a:off x="1213" y="4145"/>
                  <a:ext cx="506" cy="403"/>
                </a:xfrm>
                <a:prstGeom prst="rect">
                  <a:avLst/>
                </a:prstGeom>
                <a:noFill/>
                <a:ln w="7">
                  <a:solidFill>
                    <a:srgbClr val="A0A0A0"/>
                  </a:solidFill>
                  <a:miter lim="800000"/>
                  <a:headEnd/>
                  <a:tailEnd/>
                </a:ln>
              </p:spPr>
              <p:txBody>
                <a:bodyPr/>
                <a:lstStyle/>
                <a:p>
                  <a:endParaRPr lang="es-ES"/>
                </a:p>
              </p:txBody>
            </p:sp>
          </p:grpSp>
          <p:grpSp>
            <p:nvGrpSpPr>
              <p:cNvPr id="98425" name="Group 228"/>
              <p:cNvGrpSpPr>
                <a:grpSpLocks/>
              </p:cNvGrpSpPr>
              <p:nvPr/>
            </p:nvGrpSpPr>
            <p:grpSpPr bwMode="auto">
              <a:xfrm>
                <a:off x="1719" y="4145"/>
                <a:ext cx="506" cy="403"/>
                <a:chOff x="1719" y="4145"/>
                <a:chExt cx="506" cy="403"/>
              </a:xfrm>
            </p:grpSpPr>
            <p:sp>
              <p:nvSpPr>
                <p:cNvPr id="98548" name="Rectangle 59"/>
                <p:cNvSpPr>
                  <a:spLocks noChangeArrowheads="1"/>
                </p:cNvSpPr>
                <p:nvPr/>
              </p:nvSpPr>
              <p:spPr bwMode="auto">
                <a:xfrm>
                  <a:off x="1747" y="4145"/>
                  <a:ext cx="450" cy="403"/>
                </a:xfrm>
                <a:prstGeom prst="rect">
                  <a:avLst/>
                </a:prstGeom>
                <a:noFill/>
                <a:ln w="9525">
                  <a:noFill/>
                  <a:miter lim="800000"/>
                  <a:headEnd/>
                  <a:tailEnd/>
                </a:ln>
              </p:spPr>
              <p:txBody>
                <a:bodyPr/>
                <a:lstStyle/>
                <a:p>
                  <a:pPr algn="r"/>
                  <a:r>
                    <a:rPr lang="es-ES" sz="1800" b="1">
                      <a:latin typeface="Arial Narrow" pitchFamily="34" charset="0"/>
                    </a:rPr>
                    <a:t>49.540</a:t>
                  </a:r>
                  <a:endParaRPr lang="es-ES" sz="1800" b="1"/>
                </a:p>
                <a:p>
                  <a:pPr algn="r" eaLnBrk="0" hangingPunct="0"/>
                  <a:endParaRPr lang="es-ES" sz="1800" b="1"/>
                </a:p>
              </p:txBody>
            </p:sp>
            <p:sp>
              <p:nvSpPr>
                <p:cNvPr id="98549" name="Rectangle 227"/>
                <p:cNvSpPr>
                  <a:spLocks noChangeArrowheads="1"/>
                </p:cNvSpPr>
                <p:nvPr/>
              </p:nvSpPr>
              <p:spPr bwMode="auto">
                <a:xfrm>
                  <a:off x="1719" y="4145"/>
                  <a:ext cx="506" cy="403"/>
                </a:xfrm>
                <a:prstGeom prst="rect">
                  <a:avLst/>
                </a:prstGeom>
                <a:noFill/>
                <a:ln w="7">
                  <a:solidFill>
                    <a:srgbClr val="A0A0A0"/>
                  </a:solidFill>
                  <a:miter lim="800000"/>
                  <a:headEnd/>
                  <a:tailEnd/>
                </a:ln>
              </p:spPr>
              <p:txBody>
                <a:bodyPr/>
                <a:lstStyle/>
                <a:p>
                  <a:endParaRPr lang="es-ES"/>
                </a:p>
              </p:txBody>
            </p:sp>
          </p:grpSp>
          <p:grpSp>
            <p:nvGrpSpPr>
              <p:cNvPr id="98304" name="Group 230"/>
              <p:cNvGrpSpPr>
                <a:grpSpLocks/>
              </p:cNvGrpSpPr>
              <p:nvPr/>
            </p:nvGrpSpPr>
            <p:grpSpPr bwMode="auto">
              <a:xfrm>
                <a:off x="2225" y="4145"/>
                <a:ext cx="506" cy="403"/>
                <a:chOff x="2225" y="4145"/>
                <a:chExt cx="506" cy="403"/>
              </a:xfrm>
            </p:grpSpPr>
            <p:sp>
              <p:nvSpPr>
                <p:cNvPr id="98546" name="Rectangle 60"/>
                <p:cNvSpPr>
                  <a:spLocks noChangeArrowheads="1"/>
                </p:cNvSpPr>
                <p:nvPr/>
              </p:nvSpPr>
              <p:spPr bwMode="auto">
                <a:xfrm>
                  <a:off x="2253" y="4145"/>
                  <a:ext cx="450" cy="403"/>
                </a:xfrm>
                <a:prstGeom prst="rect">
                  <a:avLst/>
                </a:prstGeom>
                <a:noFill/>
                <a:ln w="9525">
                  <a:noFill/>
                  <a:miter lim="800000"/>
                  <a:headEnd/>
                  <a:tailEnd/>
                </a:ln>
              </p:spPr>
              <p:txBody>
                <a:bodyPr/>
                <a:lstStyle/>
                <a:p>
                  <a:pPr algn="r"/>
                  <a:r>
                    <a:rPr lang="es-ES" sz="1800" b="1">
                      <a:latin typeface="Arial Narrow" pitchFamily="34" charset="0"/>
                    </a:rPr>
                    <a:t>57.287</a:t>
                  </a:r>
                  <a:endParaRPr lang="es-ES" sz="1800" b="1"/>
                </a:p>
                <a:p>
                  <a:pPr algn="r" eaLnBrk="0" hangingPunct="0"/>
                  <a:endParaRPr lang="es-ES" sz="1800" b="1"/>
                </a:p>
              </p:txBody>
            </p:sp>
            <p:sp>
              <p:nvSpPr>
                <p:cNvPr id="98547" name="Rectangle 229"/>
                <p:cNvSpPr>
                  <a:spLocks noChangeArrowheads="1"/>
                </p:cNvSpPr>
                <p:nvPr/>
              </p:nvSpPr>
              <p:spPr bwMode="auto">
                <a:xfrm>
                  <a:off x="2225" y="4145"/>
                  <a:ext cx="506" cy="403"/>
                </a:xfrm>
                <a:prstGeom prst="rect">
                  <a:avLst/>
                </a:prstGeom>
                <a:noFill/>
                <a:ln w="7">
                  <a:solidFill>
                    <a:srgbClr val="A0A0A0"/>
                  </a:solidFill>
                  <a:miter lim="800000"/>
                  <a:headEnd/>
                  <a:tailEnd/>
                </a:ln>
              </p:spPr>
              <p:txBody>
                <a:bodyPr/>
                <a:lstStyle/>
                <a:p>
                  <a:endParaRPr lang="es-ES"/>
                </a:p>
              </p:txBody>
            </p:sp>
          </p:grpSp>
          <p:grpSp>
            <p:nvGrpSpPr>
              <p:cNvPr id="98305" name="Group 232"/>
              <p:cNvGrpSpPr>
                <a:grpSpLocks/>
              </p:cNvGrpSpPr>
              <p:nvPr/>
            </p:nvGrpSpPr>
            <p:grpSpPr bwMode="auto">
              <a:xfrm>
                <a:off x="0" y="4548"/>
                <a:ext cx="707" cy="403"/>
                <a:chOff x="0" y="4548"/>
                <a:chExt cx="707" cy="403"/>
              </a:xfrm>
            </p:grpSpPr>
            <p:sp>
              <p:nvSpPr>
                <p:cNvPr id="98544" name="Rectangle 61"/>
                <p:cNvSpPr>
                  <a:spLocks noChangeArrowheads="1"/>
                </p:cNvSpPr>
                <p:nvPr/>
              </p:nvSpPr>
              <p:spPr bwMode="auto">
                <a:xfrm>
                  <a:off x="28" y="4548"/>
                  <a:ext cx="651" cy="403"/>
                </a:xfrm>
                <a:prstGeom prst="rect">
                  <a:avLst/>
                </a:prstGeom>
                <a:noFill/>
                <a:ln w="9525">
                  <a:noFill/>
                  <a:miter lim="800000"/>
                  <a:headEnd/>
                  <a:tailEnd/>
                </a:ln>
              </p:spPr>
              <p:txBody>
                <a:bodyPr/>
                <a:lstStyle/>
                <a:p>
                  <a:pPr algn="just"/>
                  <a:r>
                    <a:rPr lang="es-ES" sz="1800" b="1">
                      <a:latin typeface="Arial Narrow" pitchFamily="34" charset="0"/>
                    </a:rPr>
                    <a:t>Holanda</a:t>
                  </a:r>
                  <a:endParaRPr lang="es-ES" sz="1800" b="1"/>
                </a:p>
                <a:p>
                  <a:pPr algn="just" eaLnBrk="0" hangingPunct="0"/>
                  <a:endParaRPr lang="es-ES" sz="1800" b="1"/>
                </a:p>
              </p:txBody>
            </p:sp>
            <p:sp>
              <p:nvSpPr>
                <p:cNvPr id="98545" name="Rectangle 231"/>
                <p:cNvSpPr>
                  <a:spLocks noChangeArrowheads="1"/>
                </p:cNvSpPr>
                <p:nvPr/>
              </p:nvSpPr>
              <p:spPr bwMode="auto">
                <a:xfrm>
                  <a:off x="0" y="4548"/>
                  <a:ext cx="707" cy="403"/>
                </a:xfrm>
                <a:prstGeom prst="rect">
                  <a:avLst/>
                </a:prstGeom>
                <a:noFill/>
                <a:ln w="7">
                  <a:solidFill>
                    <a:srgbClr val="A0A0A0"/>
                  </a:solidFill>
                  <a:miter lim="800000"/>
                  <a:headEnd/>
                  <a:tailEnd/>
                </a:ln>
              </p:spPr>
              <p:txBody>
                <a:bodyPr/>
                <a:lstStyle/>
                <a:p>
                  <a:endParaRPr lang="es-ES"/>
                </a:p>
              </p:txBody>
            </p:sp>
          </p:grpSp>
          <p:grpSp>
            <p:nvGrpSpPr>
              <p:cNvPr id="98308" name="Group 234"/>
              <p:cNvGrpSpPr>
                <a:grpSpLocks/>
              </p:cNvGrpSpPr>
              <p:nvPr/>
            </p:nvGrpSpPr>
            <p:grpSpPr bwMode="auto">
              <a:xfrm>
                <a:off x="707" y="4548"/>
                <a:ext cx="506" cy="403"/>
                <a:chOff x="707" y="4548"/>
                <a:chExt cx="506" cy="403"/>
              </a:xfrm>
            </p:grpSpPr>
            <p:sp>
              <p:nvSpPr>
                <p:cNvPr id="98542" name="Rectangle 62"/>
                <p:cNvSpPr>
                  <a:spLocks noChangeArrowheads="1"/>
                </p:cNvSpPr>
                <p:nvPr/>
              </p:nvSpPr>
              <p:spPr bwMode="auto">
                <a:xfrm>
                  <a:off x="735" y="4548"/>
                  <a:ext cx="450" cy="403"/>
                </a:xfrm>
                <a:prstGeom prst="rect">
                  <a:avLst/>
                </a:prstGeom>
                <a:noFill/>
                <a:ln w="9525">
                  <a:noFill/>
                  <a:miter lim="800000"/>
                  <a:headEnd/>
                  <a:tailEnd/>
                </a:ln>
              </p:spPr>
              <p:txBody>
                <a:bodyPr/>
                <a:lstStyle/>
                <a:p>
                  <a:pPr algn="r"/>
                  <a:r>
                    <a:rPr lang="es-ES" sz="1800" b="1">
                      <a:latin typeface="Arial Narrow" pitchFamily="34" charset="0"/>
                    </a:rPr>
                    <a:t>41.145</a:t>
                  </a:r>
                  <a:endParaRPr lang="es-ES" sz="1800" b="1"/>
                </a:p>
                <a:p>
                  <a:pPr algn="r" eaLnBrk="0" hangingPunct="0"/>
                  <a:endParaRPr lang="es-ES" sz="1800" b="1"/>
                </a:p>
              </p:txBody>
            </p:sp>
            <p:sp>
              <p:nvSpPr>
                <p:cNvPr id="98543" name="Rectangle 233"/>
                <p:cNvSpPr>
                  <a:spLocks noChangeArrowheads="1"/>
                </p:cNvSpPr>
                <p:nvPr/>
              </p:nvSpPr>
              <p:spPr bwMode="auto">
                <a:xfrm>
                  <a:off x="707" y="4548"/>
                  <a:ext cx="506" cy="403"/>
                </a:xfrm>
                <a:prstGeom prst="rect">
                  <a:avLst/>
                </a:prstGeom>
                <a:noFill/>
                <a:ln w="7">
                  <a:solidFill>
                    <a:srgbClr val="A0A0A0"/>
                  </a:solidFill>
                  <a:miter lim="800000"/>
                  <a:headEnd/>
                  <a:tailEnd/>
                </a:ln>
              </p:spPr>
              <p:txBody>
                <a:bodyPr/>
                <a:lstStyle/>
                <a:p>
                  <a:endParaRPr lang="es-ES"/>
                </a:p>
              </p:txBody>
            </p:sp>
          </p:grpSp>
          <p:grpSp>
            <p:nvGrpSpPr>
              <p:cNvPr id="98309" name="Group 236"/>
              <p:cNvGrpSpPr>
                <a:grpSpLocks/>
              </p:cNvGrpSpPr>
              <p:nvPr/>
            </p:nvGrpSpPr>
            <p:grpSpPr bwMode="auto">
              <a:xfrm>
                <a:off x="1213" y="4548"/>
                <a:ext cx="506" cy="403"/>
                <a:chOff x="1213" y="4548"/>
                <a:chExt cx="506" cy="403"/>
              </a:xfrm>
            </p:grpSpPr>
            <p:sp>
              <p:nvSpPr>
                <p:cNvPr id="98540" name="Rectangle 63"/>
                <p:cNvSpPr>
                  <a:spLocks noChangeArrowheads="1"/>
                </p:cNvSpPr>
                <p:nvPr/>
              </p:nvSpPr>
              <p:spPr bwMode="auto">
                <a:xfrm>
                  <a:off x="1241" y="4548"/>
                  <a:ext cx="450" cy="403"/>
                </a:xfrm>
                <a:prstGeom prst="rect">
                  <a:avLst/>
                </a:prstGeom>
                <a:noFill/>
                <a:ln w="9525">
                  <a:noFill/>
                  <a:miter lim="800000"/>
                  <a:headEnd/>
                  <a:tailEnd/>
                </a:ln>
              </p:spPr>
              <p:txBody>
                <a:bodyPr/>
                <a:lstStyle/>
                <a:p>
                  <a:pPr algn="r"/>
                  <a:r>
                    <a:rPr lang="es-ES" sz="1800" b="1">
                      <a:latin typeface="Arial Narrow" pitchFamily="34" charset="0"/>
                    </a:rPr>
                    <a:t>37.152</a:t>
                  </a:r>
                  <a:endParaRPr lang="es-ES" sz="1800" b="1"/>
                </a:p>
                <a:p>
                  <a:pPr algn="r" eaLnBrk="0" hangingPunct="0"/>
                  <a:endParaRPr lang="es-ES" sz="1800" b="1"/>
                </a:p>
              </p:txBody>
            </p:sp>
            <p:sp>
              <p:nvSpPr>
                <p:cNvPr id="98541" name="Rectangle 235"/>
                <p:cNvSpPr>
                  <a:spLocks noChangeArrowheads="1"/>
                </p:cNvSpPr>
                <p:nvPr/>
              </p:nvSpPr>
              <p:spPr bwMode="auto">
                <a:xfrm>
                  <a:off x="1213" y="4548"/>
                  <a:ext cx="506" cy="403"/>
                </a:xfrm>
                <a:prstGeom prst="rect">
                  <a:avLst/>
                </a:prstGeom>
                <a:noFill/>
                <a:ln w="7">
                  <a:solidFill>
                    <a:srgbClr val="A0A0A0"/>
                  </a:solidFill>
                  <a:miter lim="800000"/>
                  <a:headEnd/>
                  <a:tailEnd/>
                </a:ln>
              </p:spPr>
              <p:txBody>
                <a:bodyPr/>
                <a:lstStyle/>
                <a:p>
                  <a:endParaRPr lang="es-ES"/>
                </a:p>
              </p:txBody>
            </p:sp>
          </p:grpSp>
          <p:grpSp>
            <p:nvGrpSpPr>
              <p:cNvPr id="98311" name="Group 238"/>
              <p:cNvGrpSpPr>
                <a:grpSpLocks/>
              </p:cNvGrpSpPr>
              <p:nvPr/>
            </p:nvGrpSpPr>
            <p:grpSpPr bwMode="auto">
              <a:xfrm>
                <a:off x="1719" y="4548"/>
                <a:ext cx="506" cy="403"/>
                <a:chOff x="1719" y="4548"/>
                <a:chExt cx="506" cy="403"/>
              </a:xfrm>
            </p:grpSpPr>
            <p:sp>
              <p:nvSpPr>
                <p:cNvPr id="98538" name="Rectangle 64"/>
                <p:cNvSpPr>
                  <a:spLocks noChangeArrowheads="1"/>
                </p:cNvSpPr>
                <p:nvPr/>
              </p:nvSpPr>
              <p:spPr bwMode="auto">
                <a:xfrm>
                  <a:off x="1747" y="4548"/>
                  <a:ext cx="450" cy="403"/>
                </a:xfrm>
                <a:prstGeom prst="rect">
                  <a:avLst/>
                </a:prstGeom>
                <a:noFill/>
                <a:ln w="9525">
                  <a:noFill/>
                  <a:miter lim="800000"/>
                  <a:headEnd/>
                  <a:tailEnd/>
                </a:ln>
              </p:spPr>
              <p:txBody>
                <a:bodyPr/>
                <a:lstStyle/>
                <a:p>
                  <a:pPr algn="r"/>
                  <a:r>
                    <a:rPr lang="es-ES" sz="1800" b="1">
                      <a:latin typeface="Arial Narrow" pitchFamily="34" charset="0"/>
                    </a:rPr>
                    <a:t>40.322</a:t>
                  </a:r>
                  <a:endParaRPr lang="es-ES" sz="1800" b="1"/>
                </a:p>
                <a:p>
                  <a:pPr algn="r" eaLnBrk="0" hangingPunct="0"/>
                  <a:endParaRPr lang="es-ES" sz="1800" b="1"/>
                </a:p>
              </p:txBody>
            </p:sp>
            <p:sp>
              <p:nvSpPr>
                <p:cNvPr id="98539" name="Rectangle 237"/>
                <p:cNvSpPr>
                  <a:spLocks noChangeArrowheads="1"/>
                </p:cNvSpPr>
                <p:nvPr/>
              </p:nvSpPr>
              <p:spPr bwMode="auto">
                <a:xfrm>
                  <a:off x="1719" y="4548"/>
                  <a:ext cx="506" cy="403"/>
                </a:xfrm>
                <a:prstGeom prst="rect">
                  <a:avLst/>
                </a:prstGeom>
                <a:noFill/>
                <a:ln w="7">
                  <a:solidFill>
                    <a:srgbClr val="A0A0A0"/>
                  </a:solidFill>
                  <a:miter lim="800000"/>
                  <a:headEnd/>
                  <a:tailEnd/>
                </a:ln>
              </p:spPr>
              <p:txBody>
                <a:bodyPr/>
                <a:lstStyle/>
                <a:p>
                  <a:endParaRPr lang="es-ES"/>
                </a:p>
              </p:txBody>
            </p:sp>
          </p:grpSp>
          <p:grpSp>
            <p:nvGrpSpPr>
              <p:cNvPr id="98312" name="Group 240"/>
              <p:cNvGrpSpPr>
                <a:grpSpLocks/>
              </p:cNvGrpSpPr>
              <p:nvPr/>
            </p:nvGrpSpPr>
            <p:grpSpPr bwMode="auto">
              <a:xfrm>
                <a:off x="2225" y="4548"/>
                <a:ext cx="506" cy="403"/>
                <a:chOff x="2225" y="4548"/>
                <a:chExt cx="506" cy="403"/>
              </a:xfrm>
            </p:grpSpPr>
            <p:sp>
              <p:nvSpPr>
                <p:cNvPr id="98536" name="Rectangle 65"/>
                <p:cNvSpPr>
                  <a:spLocks noChangeArrowheads="1"/>
                </p:cNvSpPr>
                <p:nvPr/>
              </p:nvSpPr>
              <p:spPr bwMode="auto">
                <a:xfrm>
                  <a:off x="2253" y="4548"/>
                  <a:ext cx="450" cy="403"/>
                </a:xfrm>
                <a:prstGeom prst="rect">
                  <a:avLst/>
                </a:prstGeom>
                <a:noFill/>
                <a:ln w="9525">
                  <a:noFill/>
                  <a:miter lim="800000"/>
                  <a:headEnd/>
                  <a:tailEnd/>
                </a:ln>
              </p:spPr>
              <p:txBody>
                <a:bodyPr/>
                <a:lstStyle/>
                <a:p>
                  <a:pPr algn="r"/>
                  <a:r>
                    <a:rPr lang="es-ES" sz="1800" b="1">
                      <a:latin typeface="Arial Narrow" pitchFamily="34" charset="0"/>
                    </a:rPr>
                    <a:t>42.511</a:t>
                  </a:r>
                  <a:endParaRPr lang="es-ES" sz="1800" b="1"/>
                </a:p>
                <a:p>
                  <a:pPr algn="r" eaLnBrk="0" hangingPunct="0"/>
                  <a:endParaRPr lang="es-ES" sz="1800" b="1"/>
                </a:p>
              </p:txBody>
            </p:sp>
            <p:sp>
              <p:nvSpPr>
                <p:cNvPr id="98537" name="Rectangle 239"/>
                <p:cNvSpPr>
                  <a:spLocks noChangeArrowheads="1"/>
                </p:cNvSpPr>
                <p:nvPr/>
              </p:nvSpPr>
              <p:spPr bwMode="auto">
                <a:xfrm>
                  <a:off x="2225" y="4548"/>
                  <a:ext cx="506" cy="403"/>
                </a:xfrm>
                <a:prstGeom prst="rect">
                  <a:avLst/>
                </a:prstGeom>
                <a:noFill/>
                <a:ln w="7">
                  <a:solidFill>
                    <a:srgbClr val="A0A0A0"/>
                  </a:solidFill>
                  <a:miter lim="800000"/>
                  <a:headEnd/>
                  <a:tailEnd/>
                </a:ln>
              </p:spPr>
              <p:txBody>
                <a:bodyPr/>
                <a:lstStyle/>
                <a:p>
                  <a:endParaRPr lang="es-ES"/>
                </a:p>
              </p:txBody>
            </p:sp>
          </p:grpSp>
          <p:grpSp>
            <p:nvGrpSpPr>
              <p:cNvPr id="98313" name="Group 242"/>
              <p:cNvGrpSpPr>
                <a:grpSpLocks/>
              </p:cNvGrpSpPr>
              <p:nvPr/>
            </p:nvGrpSpPr>
            <p:grpSpPr bwMode="auto">
              <a:xfrm>
                <a:off x="0" y="4951"/>
                <a:ext cx="707" cy="403"/>
                <a:chOff x="0" y="4951"/>
                <a:chExt cx="707" cy="403"/>
              </a:xfrm>
            </p:grpSpPr>
            <p:sp>
              <p:nvSpPr>
                <p:cNvPr id="98534" name="Rectangle 66"/>
                <p:cNvSpPr>
                  <a:spLocks noChangeArrowheads="1"/>
                </p:cNvSpPr>
                <p:nvPr/>
              </p:nvSpPr>
              <p:spPr bwMode="auto">
                <a:xfrm>
                  <a:off x="28" y="4951"/>
                  <a:ext cx="651" cy="403"/>
                </a:xfrm>
                <a:prstGeom prst="rect">
                  <a:avLst/>
                </a:prstGeom>
                <a:noFill/>
                <a:ln w="9525">
                  <a:noFill/>
                  <a:miter lim="800000"/>
                  <a:headEnd/>
                  <a:tailEnd/>
                </a:ln>
              </p:spPr>
              <p:txBody>
                <a:bodyPr/>
                <a:lstStyle/>
                <a:p>
                  <a:pPr algn="just"/>
                  <a:r>
                    <a:rPr lang="es-ES" sz="1800" b="1">
                      <a:latin typeface="Arial Narrow" pitchFamily="34" charset="0"/>
                    </a:rPr>
                    <a:t>Islandia</a:t>
                  </a:r>
                  <a:endParaRPr lang="es-ES" sz="1800" b="1"/>
                </a:p>
                <a:p>
                  <a:pPr algn="just" eaLnBrk="0" hangingPunct="0"/>
                  <a:endParaRPr lang="es-ES" sz="1800" b="1"/>
                </a:p>
              </p:txBody>
            </p:sp>
            <p:sp>
              <p:nvSpPr>
                <p:cNvPr id="98535" name="Rectangle 241"/>
                <p:cNvSpPr>
                  <a:spLocks noChangeArrowheads="1"/>
                </p:cNvSpPr>
                <p:nvPr/>
              </p:nvSpPr>
              <p:spPr bwMode="auto">
                <a:xfrm>
                  <a:off x="0" y="4951"/>
                  <a:ext cx="707" cy="403"/>
                </a:xfrm>
                <a:prstGeom prst="rect">
                  <a:avLst/>
                </a:prstGeom>
                <a:noFill/>
                <a:ln w="7">
                  <a:solidFill>
                    <a:srgbClr val="A0A0A0"/>
                  </a:solidFill>
                  <a:miter lim="800000"/>
                  <a:headEnd/>
                  <a:tailEnd/>
                </a:ln>
              </p:spPr>
              <p:txBody>
                <a:bodyPr/>
                <a:lstStyle/>
                <a:p>
                  <a:endParaRPr lang="es-ES"/>
                </a:p>
              </p:txBody>
            </p:sp>
          </p:grpSp>
          <p:grpSp>
            <p:nvGrpSpPr>
              <p:cNvPr id="98314" name="Group 244"/>
              <p:cNvGrpSpPr>
                <a:grpSpLocks/>
              </p:cNvGrpSpPr>
              <p:nvPr/>
            </p:nvGrpSpPr>
            <p:grpSpPr bwMode="auto">
              <a:xfrm>
                <a:off x="707" y="4951"/>
                <a:ext cx="506" cy="403"/>
                <a:chOff x="707" y="4951"/>
                <a:chExt cx="506" cy="403"/>
              </a:xfrm>
            </p:grpSpPr>
            <p:sp>
              <p:nvSpPr>
                <p:cNvPr id="98532" name="Rectangle 67"/>
                <p:cNvSpPr>
                  <a:spLocks noChangeArrowheads="1"/>
                </p:cNvSpPr>
                <p:nvPr/>
              </p:nvSpPr>
              <p:spPr bwMode="auto">
                <a:xfrm>
                  <a:off x="735" y="4951"/>
                  <a:ext cx="450" cy="403"/>
                </a:xfrm>
                <a:prstGeom prst="rect">
                  <a:avLst/>
                </a:prstGeom>
                <a:noFill/>
                <a:ln w="9525">
                  <a:noFill/>
                  <a:miter lim="800000"/>
                  <a:headEnd/>
                  <a:tailEnd/>
                </a:ln>
              </p:spPr>
              <p:txBody>
                <a:bodyPr/>
                <a:lstStyle/>
                <a:p>
                  <a:pPr algn="r"/>
                  <a:r>
                    <a:rPr lang="es-ES" sz="1800" b="1">
                      <a:latin typeface="Arial Narrow" pitchFamily="34" charset="0"/>
                    </a:rPr>
                    <a:t>12.972</a:t>
                  </a:r>
                  <a:endParaRPr lang="es-ES" sz="1800" b="1"/>
                </a:p>
                <a:p>
                  <a:pPr algn="r" eaLnBrk="0" hangingPunct="0"/>
                  <a:endParaRPr lang="es-ES" sz="1800" b="1"/>
                </a:p>
              </p:txBody>
            </p:sp>
            <p:sp>
              <p:nvSpPr>
                <p:cNvPr id="98533" name="Rectangle 243"/>
                <p:cNvSpPr>
                  <a:spLocks noChangeArrowheads="1"/>
                </p:cNvSpPr>
                <p:nvPr/>
              </p:nvSpPr>
              <p:spPr bwMode="auto">
                <a:xfrm>
                  <a:off x="707" y="4951"/>
                  <a:ext cx="506" cy="403"/>
                </a:xfrm>
                <a:prstGeom prst="rect">
                  <a:avLst/>
                </a:prstGeom>
                <a:noFill/>
                <a:ln w="7">
                  <a:solidFill>
                    <a:srgbClr val="A0A0A0"/>
                  </a:solidFill>
                  <a:miter lim="800000"/>
                  <a:headEnd/>
                  <a:tailEnd/>
                </a:ln>
              </p:spPr>
              <p:txBody>
                <a:bodyPr/>
                <a:lstStyle/>
                <a:p>
                  <a:endParaRPr lang="es-ES"/>
                </a:p>
              </p:txBody>
            </p:sp>
          </p:grpSp>
          <p:grpSp>
            <p:nvGrpSpPr>
              <p:cNvPr id="98315" name="Group 246"/>
              <p:cNvGrpSpPr>
                <a:grpSpLocks/>
              </p:cNvGrpSpPr>
              <p:nvPr/>
            </p:nvGrpSpPr>
            <p:grpSpPr bwMode="auto">
              <a:xfrm>
                <a:off x="1213" y="4951"/>
                <a:ext cx="506" cy="403"/>
                <a:chOff x="1213" y="4951"/>
                <a:chExt cx="506" cy="403"/>
              </a:xfrm>
            </p:grpSpPr>
            <p:sp>
              <p:nvSpPr>
                <p:cNvPr id="98530" name="Rectangle 68"/>
                <p:cNvSpPr>
                  <a:spLocks noChangeArrowheads="1"/>
                </p:cNvSpPr>
                <p:nvPr/>
              </p:nvSpPr>
              <p:spPr bwMode="auto">
                <a:xfrm>
                  <a:off x="1241" y="4951"/>
                  <a:ext cx="450" cy="403"/>
                </a:xfrm>
                <a:prstGeom prst="rect">
                  <a:avLst/>
                </a:prstGeom>
                <a:noFill/>
                <a:ln w="9525">
                  <a:noFill/>
                  <a:miter lim="800000"/>
                  <a:headEnd/>
                  <a:tailEnd/>
                </a:ln>
              </p:spPr>
              <p:txBody>
                <a:bodyPr/>
                <a:lstStyle/>
                <a:p>
                  <a:pPr algn="r"/>
                  <a:r>
                    <a:rPr lang="es-ES" sz="1800" b="1">
                      <a:latin typeface="Arial Narrow" pitchFamily="34" charset="0"/>
                    </a:rPr>
                    <a:t>27.633</a:t>
                  </a:r>
                  <a:endParaRPr lang="es-ES" sz="1800" b="1"/>
                </a:p>
                <a:p>
                  <a:pPr algn="r" eaLnBrk="0" hangingPunct="0"/>
                  <a:endParaRPr lang="es-ES" sz="1800" b="1"/>
                </a:p>
              </p:txBody>
            </p:sp>
            <p:sp>
              <p:nvSpPr>
                <p:cNvPr id="98531" name="Rectangle 245"/>
                <p:cNvSpPr>
                  <a:spLocks noChangeArrowheads="1"/>
                </p:cNvSpPr>
                <p:nvPr/>
              </p:nvSpPr>
              <p:spPr bwMode="auto">
                <a:xfrm>
                  <a:off x="1213" y="4951"/>
                  <a:ext cx="506" cy="403"/>
                </a:xfrm>
                <a:prstGeom prst="rect">
                  <a:avLst/>
                </a:prstGeom>
                <a:noFill/>
                <a:ln w="7">
                  <a:solidFill>
                    <a:srgbClr val="A0A0A0"/>
                  </a:solidFill>
                  <a:miter lim="800000"/>
                  <a:headEnd/>
                  <a:tailEnd/>
                </a:ln>
              </p:spPr>
              <p:txBody>
                <a:bodyPr/>
                <a:lstStyle/>
                <a:p>
                  <a:endParaRPr lang="es-ES"/>
                </a:p>
              </p:txBody>
            </p:sp>
          </p:grpSp>
          <p:grpSp>
            <p:nvGrpSpPr>
              <p:cNvPr id="98316" name="Group 248"/>
              <p:cNvGrpSpPr>
                <a:grpSpLocks/>
              </p:cNvGrpSpPr>
              <p:nvPr/>
            </p:nvGrpSpPr>
            <p:grpSpPr bwMode="auto">
              <a:xfrm>
                <a:off x="1719" y="4951"/>
                <a:ext cx="506" cy="403"/>
                <a:chOff x="1719" y="4951"/>
                <a:chExt cx="506" cy="403"/>
              </a:xfrm>
            </p:grpSpPr>
            <p:sp>
              <p:nvSpPr>
                <p:cNvPr id="98528" name="Rectangle 69"/>
                <p:cNvSpPr>
                  <a:spLocks noChangeArrowheads="1"/>
                </p:cNvSpPr>
                <p:nvPr/>
              </p:nvSpPr>
              <p:spPr bwMode="auto">
                <a:xfrm>
                  <a:off x="1747" y="4951"/>
                  <a:ext cx="450" cy="403"/>
                </a:xfrm>
                <a:prstGeom prst="rect">
                  <a:avLst/>
                </a:prstGeom>
                <a:noFill/>
                <a:ln w="9525">
                  <a:noFill/>
                  <a:miter lim="800000"/>
                  <a:headEnd/>
                  <a:tailEnd/>
                </a:ln>
              </p:spPr>
              <p:txBody>
                <a:bodyPr/>
                <a:lstStyle/>
                <a:p>
                  <a:pPr algn="r"/>
                  <a:r>
                    <a:rPr lang="es-ES" sz="1800" b="1">
                      <a:latin typeface="Arial Narrow" pitchFamily="34" charset="0"/>
                    </a:rPr>
                    <a:t>34.772</a:t>
                  </a:r>
                  <a:endParaRPr lang="es-ES" sz="1800" b="1"/>
                </a:p>
                <a:p>
                  <a:pPr algn="r" eaLnBrk="0" hangingPunct="0"/>
                  <a:endParaRPr lang="es-ES" sz="1800" b="1"/>
                </a:p>
              </p:txBody>
            </p:sp>
            <p:sp>
              <p:nvSpPr>
                <p:cNvPr id="98529" name="Rectangle 247"/>
                <p:cNvSpPr>
                  <a:spLocks noChangeArrowheads="1"/>
                </p:cNvSpPr>
                <p:nvPr/>
              </p:nvSpPr>
              <p:spPr bwMode="auto">
                <a:xfrm>
                  <a:off x="1719" y="4951"/>
                  <a:ext cx="506" cy="403"/>
                </a:xfrm>
                <a:prstGeom prst="rect">
                  <a:avLst/>
                </a:prstGeom>
                <a:noFill/>
                <a:ln w="7">
                  <a:solidFill>
                    <a:srgbClr val="A0A0A0"/>
                  </a:solidFill>
                  <a:miter lim="800000"/>
                  <a:headEnd/>
                  <a:tailEnd/>
                </a:ln>
              </p:spPr>
              <p:txBody>
                <a:bodyPr/>
                <a:lstStyle/>
                <a:p>
                  <a:endParaRPr lang="es-ES"/>
                </a:p>
              </p:txBody>
            </p:sp>
          </p:grpSp>
          <p:grpSp>
            <p:nvGrpSpPr>
              <p:cNvPr id="98317" name="Group 250"/>
              <p:cNvGrpSpPr>
                <a:grpSpLocks/>
              </p:cNvGrpSpPr>
              <p:nvPr/>
            </p:nvGrpSpPr>
            <p:grpSpPr bwMode="auto">
              <a:xfrm>
                <a:off x="2225" y="4951"/>
                <a:ext cx="506" cy="403"/>
                <a:chOff x="2225" y="4951"/>
                <a:chExt cx="506" cy="403"/>
              </a:xfrm>
            </p:grpSpPr>
            <p:sp>
              <p:nvSpPr>
                <p:cNvPr id="98526" name="Rectangle 70"/>
                <p:cNvSpPr>
                  <a:spLocks noChangeArrowheads="1"/>
                </p:cNvSpPr>
                <p:nvPr/>
              </p:nvSpPr>
              <p:spPr bwMode="auto">
                <a:xfrm>
                  <a:off x="2253" y="4951"/>
                  <a:ext cx="450" cy="403"/>
                </a:xfrm>
                <a:prstGeom prst="rect">
                  <a:avLst/>
                </a:prstGeom>
                <a:noFill/>
                <a:ln w="9525">
                  <a:noFill/>
                  <a:miter lim="800000"/>
                  <a:headEnd/>
                  <a:tailEnd/>
                </a:ln>
              </p:spPr>
              <p:txBody>
                <a:bodyPr/>
                <a:lstStyle/>
                <a:p>
                  <a:pPr algn="r"/>
                  <a:r>
                    <a:rPr lang="es-ES" sz="1800" b="1">
                      <a:latin typeface="Arial Narrow" pitchFamily="34" charset="0"/>
                    </a:rPr>
                    <a:t>37.554</a:t>
                  </a:r>
                  <a:endParaRPr lang="es-ES" sz="1800" b="1"/>
                </a:p>
                <a:p>
                  <a:pPr algn="r" eaLnBrk="0" hangingPunct="0"/>
                  <a:endParaRPr lang="es-ES" sz="1800" b="1"/>
                </a:p>
              </p:txBody>
            </p:sp>
            <p:sp>
              <p:nvSpPr>
                <p:cNvPr id="98527" name="Rectangle 249"/>
                <p:cNvSpPr>
                  <a:spLocks noChangeArrowheads="1"/>
                </p:cNvSpPr>
                <p:nvPr/>
              </p:nvSpPr>
              <p:spPr bwMode="auto">
                <a:xfrm>
                  <a:off x="2225" y="4951"/>
                  <a:ext cx="506" cy="403"/>
                </a:xfrm>
                <a:prstGeom prst="rect">
                  <a:avLst/>
                </a:prstGeom>
                <a:noFill/>
                <a:ln w="7">
                  <a:solidFill>
                    <a:srgbClr val="A0A0A0"/>
                  </a:solidFill>
                  <a:miter lim="800000"/>
                  <a:headEnd/>
                  <a:tailEnd/>
                </a:ln>
              </p:spPr>
              <p:txBody>
                <a:bodyPr/>
                <a:lstStyle/>
                <a:p>
                  <a:endParaRPr lang="es-ES"/>
                </a:p>
              </p:txBody>
            </p:sp>
          </p:grpSp>
          <p:grpSp>
            <p:nvGrpSpPr>
              <p:cNvPr id="98318" name="Group 252"/>
              <p:cNvGrpSpPr>
                <a:grpSpLocks/>
              </p:cNvGrpSpPr>
              <p:nvPr/>
            </p:nvGrpSpPr>
            <p:grpSpPr bwMode="auto">
              <a:xfrm>
                <a:off x="0" y="5354"/>
                <a:ext cx="707" cy="403"/>
                <a:chOff x="0" y="5354"/>
                <a:chExt cx="707" cy="403"/>
              </a:xfrm>
            </p:grpSpPr>
            <p:sp>
              <p:nvSpPr>
                <p:cNvPr id="98524" name="Rectangle 71"/>
                <p:cNvSpPr>
                  <a:spLocks noChangeArrowheads="1"/>
                </p:cNvSpPr>
                <p:nvPr/>
              </p:nvSpPr>
              <p:spPr bwMode="auto">
                <a:xfrm>
                  <a:off x="28" y="5354"/>
                  <a:ext cx="651" cy="403"/>
                </a:xfrm>
                <a:prstGeom prst="rect">
                  <a:avLst/>
                </a:prstGeom>
                <a:noFill/>
                <a:ln w="9525">
                  <a:noFill/>
                  <a:miter lim="800000"/>
                  <a:headEnd/>
                  <a:tailEnd/>
                </a:ln>
              </p:spPr>
              <p:txBody>
                <a:bodyPr/>
                <a:lstStyle/>
                <a:p>
                  <a:pPr algn="just"/>
                  <a:r>
                    <a:rPr lang="es-ES" sz="1800" b="1">
                      <a:latin typeface="Arial Narrow" pitchFamily="34" charset="0"/>
                    </a:rPr>
                    <a:t>Bélgica</a:t>
                  </a:r>
                  <a:endParaRPr lang="es-ES" sz="1800" b="1"/>
                </a:p>
                <a:p>
                  <a:pPr algn="just" eaLnBrk="0" hangingPunct="0"/>
                  <a:endParaRPr lang="es-ES" sz="1800" b="1"/>
                </a:p>
              </p:txBody>
            </p:sp>
            <p:sp>
              <p:nvSpPr>
                <p:cNvPr id="98525" name="Rectangle 251"/>
                <p:cNvSpPr>
                  <a:spLocks noChangeArrowheads="1"/>
                </p:cNvSpPr>
                <p:nvPr/>
              </p:nvSpPr>
              <p:spPr bwMode="auto">
                <a:xfrm>
                  <a:off x="0" y="5354"/>
                  <a:ext cx="707" cy="403"/>
                </a:xfrm>
                <a:prstGeom prst="rect">
                  <a:avLst/>
                </a:prstGeom>
                <a:noFill/>
                <a:ln w="7">
                  <a:solidFill>
                    <a:srgbClr val="A0A0A0"/>
                  </a:solidFill>
                  <a:miter lim="800000"/>
                  <a:headEnd/>
                  <a:tailEnd/>
                </a:ln>
              </p:spPr>
              <p:txBody>
                <a:bodyPr/>
                <a:lstStyle/>
                <a:p>
                  <a:endParaRPr lang="es-ES"/>
                </a:p>
              </p:txBody>
            </p:sp>
          </p:grpSp>
          <p:grpSp>
            <p:nvGrpSpPr>
              <p:cNvPr id="98319" name="Group 254"/>
              <p:cNvGrpSpPr>
                <a:grpSpLocks/>
              </p:cNvGrpSpPr>
              <p:nvPr/>
            </p:nvGrpSpPr>
            <p:grpSpPr bwMode="auto">
              <a:xfrm>
                <a:off x="707" y="5354"/>
                <a:ext cx="506" cy="403"/>
                <a:chOff x="707" y="5354"/>
                <a:chExt cx="506" cy="403"/>
              </a:xfrm>
            </p:grpSpPr>
            <p:sp>
              <p:nvSpPr>
                <p:cNvPr id="98522" name="Rectangle 72"/>
                <p:cNvSpPr>
                  <a:spLocks noChangeArrowheads="1"/>
                </p:cNvSpPr>
                <p:nvPr/>
              </p:nvSpPr>
              <p:spPr bwMode="auto">
                <a:xfrm>
                  <a:off x="735" y="5354"/>
                  <a:ext cx="450" cy="403"/>
                </a:xfrm>
                <a:prstGeom prst="rect">
                  <a:avLst/>
                </a:prstGeom>
                <a:noFill/>
                <a:ln w="9525">
                  <a:noFill/>
                  <a:miter lim="800000"/>
                  <a:headEnd/>
                  <a:tailEnd/>
                </a:ln>
              </p:spPr>
              <p:txBody>
                <a:bodyPr/>
                <a:lstStyle/>
                <a:p>
                  <a:pPr algn="r"/>
                  <a:r>
                    <a:rPr lang="es-ES" sz="1800" b="1">
                      <a:latin typeface="Arial Narrow" pitchFamily="34" charset="0"/>
                    </a:rPr>
                    <a:t>30.110</a:t>
                  </a:r>
                  <a:endParaRPr lang="es-ES" sz="1800" b="1"/>
                </a:p>
                <a:p>
                  <a:pPr algn="r" eaLnBrk="0" hangingPunct="0"/>
                  <a:endParaRPr lang="es-ES" sz="1800" b="1"/>
                </a:p>
              </p:txBody>
            </p:sp>
            <p:sp>
              <p:nvSpPr>
                <p:cNvPr id="98523" name="Rectangle 253"/>
                <p:cNvSpPr>
                  <a:spLocks noChangeArrowheads="1"/>
                </p:cNvSpPr>
                <p:nvPr/>
              </p:nvSpPr>
              <p:spPr bwMode="auto">
                <a:xfrm>
                  <a:off x="707" y="5354"/>
                  <a:ext cx="506" cy="403"/>
                </a:xfrm>
                <a:prstGeom prst="rect">
                  <a:avLst/>
                </a:prstGeom>
                <a:noFill/>
                <a:ln w="7">
                  <a:solidFill>
                    <a:srgbClr val="A0A0A0"/>
                  </a:solidFill>
                  <a:miter lim="800000"/>
                  <a:headEnd/>
                  <a:tailEnd/>
                </a:ln>
              </p:spPr>
              <p:txBody>
                <a:bodyPr/>
                <a:lstStyle/>
                <a:p>
                  <a:endParaRPr lang="es-ES"/>
                </a:p>
              </p:txBody>
            </p:sp>
          </p:grpSp>
          <p:grpSp>
            <p:nvGrpSpPr>
              <p:cNvPr id="98320" name="Group 256"/>
              <p:cNvGrpSpPr>
                <a:grpSpLocks/>
              </p:cNvGrpSpPr>
              <p:nvPr/>
            </p:nvGrpSpPr>
            <p:grpSpPr bwMode="auto">
              <a:xfrm>
                <a:off x="1213" y="5354"/>
                <a:ext cx="506" cy="403"/>
                <a:chOff x="1213" y="5354"/>
                <a:chExt cx="506" cy="403"/>
              </a:xfrm>
            </p:grpSpPr>
            <p:sp>
              <p:nvSpPr>
                <p:cNvPr id="98520" name="Rectangle 73"/>
                <p:cNvSpPr>
                  <a:spLocks noChangeArrowheads="1"/>
                </p:cNvSpPr>
                <p:nvPr/>
              </p:nvSpPr>
              <p:spPr bwMode="auto">
                <a:xfrm>
                  <a:off x="1241" y="5354"/>
                  <a:ext cx="450" cy="403"/>
                </a:xfrm>
                <a:prstGeom prst="rect">
                  <a:avLst/>
                </a:prstGeom>
                <a:noFill/>
                <a:ln w="9525">
                  <a:noFill/>
                  <a:miter lim="800000"/>
                  <a:headEnd/>
                  <a:tailEnd/>
                </a:ln>
              </p:spPr>
              <p:txBody>
                <a:bodyPr/>
                <a:lstStyle/>
                <a:p>
                  <a:pPr algn="r"/>
                  <a:r>
                    <a:rPr lang="es-ES" sz="1800" b="1">
                      <a:latin typeface="Arial Narrow" pitchFamily="34" charset="0"/>
                    </a:rPr>
                    <a:t>33.801</a:t>
                  </a:r>
                  <a:endParaRPr lang="es-ES" sz="1800" b="1"/>
                </a:p>
                <a:p>
                  <a:pPr algn="r" eaLnBrk="0" hangingPunct="0"/>
                  <a:endParaRPr lang="es-ES" sz="1800" b="1"/>
                </a:p>
              </p:txBody>
            </p:sp>
            <p:sp>
              <p:nvSpPr>
                <p:cNvPr id="98521" name="Rectangle 255"/>
                <p:cNvSpPr>
                  <a:spLocks noChangeArrowheads="1"/>
                </p:cNvSpPr>
                <p:nvPr/>
              </p:nvSpPr>
              <p:spPr bwMode="auto">
                <a:xfrm>
                  <a:off x="1213" y="5354"/>
                  <a:ext cx="506" cy="403"/>
                </a:xfrm>
                <a:prstGeom prst="rect">
                  <a:avLst/>
                </a:prstGeom>
                <a:noFill/>
                <a:ln w="7">
                  <a:solidFill>
                    <a:srgbClr val="A0A0A0"/>
                  </a:solidFill>
                  <a:miter lim="800000"/>
                  <a:headEnd/>
                  <a:tailEnd/>
                </a:ln>
              </p:spPr>
              <p:txBody>
                <a:bodyPr/>
                <a:lstStyle/>
                <a:p>
                  <a:endParaRPr lang="es-ES"/>
                </a:p>
              </p:txBody>
            </p:sp>
          </p:grpSp>
          <p:grpSp>
            <p:nvGrpSpPr>
              <p:cNvPr id="98321" name="Group 258"/>
              <p:cNvGrpSpPr>
                <a:grpSpLocks/>
              </p:cNvGrpSpPr>
              <p:nvPr/>
            </p:nvGrpSpPr>
            <p:grpSpPr bwMode="auto">
              <a:xfrm>
                <a:off x="1719" y="5354"/>
                <a:ext cx="506" cy="403"/>
                <a:chOff x="1719" y="5354"/>
                <a:chExt cx="506" cy="403"/>
              </a:xfrm>
            </p:grpSpPr>
            <p:sp>
              <p:nvSpPr>
                <p:cNvPr id="98518" name="Rectangle 74"/>
                <p:cNvSpPr>
                  <a:spLocks noChangeArrowheads="1"/>
                </p:cNvSpPr>
                <p:nvPr/>
              </p:nvSpPr>
              <p:spPr bwMode="auto">
                <a:xfrm>
                  <a:off x="1747" y="5354"/>
                  <a:ext cx="450" cy="403"/>
                </a:xfrm>
                <a:prstGeom prst="rect">
                  <a:avLst/>
                </a:prstGeom>
                <a:noFill/>
                <a:ln w="9525">
                  <a:noFill/>
                  <a:miter lim="800000"/>
                  <a:headEnd/>
                  <a:tailEnd/>
                </a:ln>
              </p:spPr>
              <p:txBody>
                <a:bodyPr/>
                <a:lstStyle/>
                <a:p>
                  <a:pPr algn="r"/>
                  <a:r>
                    <a:rPr lang="es-ES" sz="1800" b="1">
                      <a:latin typeface="Arial Narrow" pitchFamily="34" charset="0"/>
                    </a:rPr>
                    <a:t>32.092</a:t>
                  </a:r>
                  <a:endParaRPr lang="es-ES" sz="1800" b="1"/>
                </a:p>
                <a:p>
                  <a:pPr algn="r" eaLnBrk="0" hangingPunct="0"/>
                  <a:endParaRPr lang="es-ES" sz="1800" b="1"/>
                </a:p>
              </p:txBody>
            </p:sp>
            <p:sp>
              <p:nvSpPr>
                <p:cNvPr id="98519" name="Rectangle 257"/>
                <p:cNvSpPr>
                  <a:spLocks noChangeArrowheads="1"/>
                </p:cNvSpPr>
                <p:nvPr/>
              </p:nvSpPr>
              <p:spPr bwMode="auto">
                <a:xfrm>
                  <a:off x="1719" y="5354"/>
                  <a:ext cx="506" cy="403"/>
                </a:xfrm>
                <a:prstGeom prst="rect">
                  <a:avLst/>
                </a:prstGeom>
                <a:noFill/>
                <a:ln w="7">
                  <a:solidFill>
                    <a:srgbClr val="A0A0A0"/>
                  </a:solidFill>
                  <a:miter lim="800000"/>
                  <a:headEnd/>
                  <a:tailEnd/>
                </a:ln>
              </p:spPr>
              <p:txBody>
                <a:bodyPr/>
                <a:lstStyle/>
                <a:p>
                  <a:endParaRPr lang="es-ES"/>
                </a:p>
              </p:txBody>
            </p:sp>
          </p:grpSp>
          <p:grpSp>
            <p:nvGrpSpPr>
              <p:cNvPr id="98322" name="Group 260"/>
              <p:cNvGrpSpPr>
                <a:grpSpLocks/>
              </p:cNvGrpSpPr>
              <p:nvPr/>
            </p:nvGrpSpPr>
            <p:grpSpPr bwMode="auto">
              <a:xfrm>
                <a:off x="2225" y="5354"/>
                <a:ext cx="506" cy="403"/>
                <a:chOff x="2225" y="5354"/>
                <a:chExt cx="506" cy="403"/>
              </a:xfrm>
            </p:grpSpPr>
            <p:sp>
              <p:nvSpPr>
                <p:cNvPr id="98516" name="Rectangle 75"/>
                <p:cNvSpPr>
                  <a:spLocks noChangeArrowheads="1"/>
                </p:cNvSpPr>
                <p:nvPr/>
              </p:nvSpPr>
              <p:spPr bwMode="auto">
                <a:xfrm>
                  <a:off x="2253" y="5354"/>
                  <a:ext cx="450" cy="403"/>
                </a:xfrm>
                <a:prstGeom prst="rect">
                  <a:avLst/>
                </a:prstGeom>
                <a:noFill/>
                <a:ln w="9525">
                  <a:noFill/>
                  <a:miter lim="800000"/>
                  <a:headEnd/>
                  <a:tailEnd/>
                </a:ln>
              </p:spPr>
              <p:txBody>
                <a:bodyPr/>
                <a:lstStyle/>
                <a:p>
                  <a:pPr algn="r"/>
                  <a:r>
                    <a:rPr lang="es-ES" sz="1800" b="1">
                      <a:latin typeface="Arial Narrow" pitchFamily="34" charset="0"/>
                    </a:rPr>
                    <a:t>32.757</a:t>
                  </a:r>
                  <a:endParaRPr lang="es-ES" sz="1800" b="1"/>
                </a:p>
                <a:p>
                  <a:pPr algn="r" eaLnBrk="0" hangingPunct="0"/>
                  <a:endParaRPr lang="es-ES" sz="1800" b="1"/>
                </a:p>
              </p:txBody>
            </p:sp>
            <p:sp>
              <p:nvSpPr>
                <p:cNvPr id="98517" name="Rectangle 259"/>
                <p:cNvSpPr>
                  <a:spLocks noChangeArrowheads="1"/>
                </p:cNvSpPr>
                <p:nvPr/>
              </p:nvSpPr>
              <p:spPr bwMode="auto">
                <a:xfrm>
                  <a:off x="2225" y="5354"/>
                  <a:ext cx="506" cy="403"/>
                </a:xfrm>
                <a:prstGeom prst="rect">
                  <a:avLst/>
                </a:prstGeom>
                <a:noFill/>
                <a:ln w="7">
                  <a:solidFill>
                    <a:srgbClr val="A0A0A0"/>
                  </a:solidFill>
                  <a:miter lim="800000"/>
                  <a:headEnd/>
                  <a:tailEnd/>
                </a:ln>
              </p:spPr>
              <p:txBody>
                <a:bodyPr/>
                <a:lstStyle/>
                <a:p>
                  <a:endParaRPr lang="es-ES"/>
                </a:p>
              </p:txBody>
            </p:sp>
          </p:grpSp>
          <p:grpSp>
            <p:nvGrpSpPr>
              <p:cNvPr id="98323" name="Group 262"/>
              <p:cNvGrpSpPr>
                <a:grpSpLocks/>
              </p:cNvGrpSpPr>
              <p:nvPr/>
            </p:nvGrpSpPr>
            <p:grpSpPr bwMode="auto">
              <a:xfrm>
                <a:off x="0" y="5757"/>
                <a:ext cx="707" cy="403"/>
                <a:chOff x="0" y="5757"/>
                <a:chExt cx="707" cy="403"/>
              </a:xfrm>
            </p:grpSpPr>
            <p:sp>
              <p:nvSpPr>
                <p:cNvPr id="98514" name="Rectangle 76"/>
                <p:cNvSpPr>
                  <a:spLocks noChangeArrowheads="1"/>
                </p:cNvSpPr>
                <p:nvPr/>
              </p:nvSpPr>
              <p:spPr bwMode="auto">
                <a:xfrm>
                  <a:off x="28" y="5757"/>
                  <a:ext cx="651" cy="403"/>
                </a:xfrm>
                <a:prstGeom prst="rect">
                  <a:avLst/>
                </a:prstGeom>
                <a:noFill/>
                <a:ln w="9525">
                  <a:noFill/>
                  <a:miter lim="800000"/>
                  <a:headEnd/>
                  <a:tailEnd/>
                </a:ln>
              </p:spPr>
              <p:txBody>
                <a:bodyPr/>
                <a:lstStyle/>
                <a:p>
                  <a:pPr algn="just"/>
                  <a:r>
                    <a:rPr lang="es-ES" sz="1800" b="1">
                      <a:latin typeface="Arial Narrow" pitchFamily="34" charset="0"/>
                    </a:rPr>
                    <a:t>Alemania</a:t>
                  </a:r>
                  <a:endParaRPr lang="es-ES" sz="1800" b="1"/>
                </a:p>
                <a:p>
                  <a:pPr algn="just" eaLnBrk="0" hangingPunct="0"/>
                  <a:endParaRPr lang="es-ES" sz="1800" b="1"/>
                </a:p>
              </p:txBody>
            </p:sp>
            <p:sp>
              <p:nvSpPr>
                <p:cNvPr id="98515" name="Rectangle 261"/>
                <p:cNvSpPr>
                  <a:spLocks noChangeArrowheads="1"/>
                </p:cNvSpPr>
                <p:nvPr/>
              </p:nvSpPr>
              <p:spPr bwMode="auto">
                <a:xfrm>
                  <a:off x="0" y="5757"/>
                  <a:ext cx="707" cy="403"/>
                </a:xfrm>
                <a:prstGeom prst="rect">
                  <a:avLst/>
                </a:prstGeom>
                <a:noFill/>
                <a:ln w="7">
                  <a:solidFill>
                    <a:srgbClr val="A0A0A0"/>
                  </a:solidFill>
                  <a:miter lim="800000"/>
                  <a:headEnd/>
                  <a:tailEnd/>
                </a:ln>
              </p:spPr>
              <p:txBody>
                <a:bodyPr/>
                <a:lstStyle/>
                <a:p>
                  <a:endParaRPr lang="es-ES"/>
                </a:p>
              </p:txBody>
            </p:sp>
          </p:grpSp>
          <p:grpSp>
            <p:nvGrpSpPr>
              <p:cNvPr id="98324" name="Group 264"/>
              <p:cNvGrpSpPr>
                <a:grpSpLocks/>
              </p:cNvGrpSpPr>
              <p:nvPr/>
            </p:nvGrpSpPr>
            <p:grpSpPr bwMode="auto">
              <a:xfrm>
                <a:off x="707" y="5757"/>
                <a:ext cx="506" cy="403"/>
                <a:chOff x="707" y="5757"/>
                <a:chExt cx="506" cy="403"/>
              </a:xfrm>
            </p:grpSpPr>
            <p:sp>
              <p:nvSpPr>
                <p:cNvPr id="98512" name="Rectangle 77"/>
                <p:cNvSpPr>
                  <a:spLocks noChangeArrowheads="1"/>
                </p:cNvSpPr>
                <p:nvPr/>
              </p:nvSpPr>
              <p:spPr bwMode="auto">
                <a:xfrm>
                  <a:off x="735" y="5757"/>
                  <a:ext cx="450" cy="403"/>
                </a:xfrm>
                <a:prstGeom prst="rect">
                  <a:avLst/>
                </a:prstGeom>
                <a:noFill/>
                <a:ln w="9525">
                  <a:noFill/>
                  <a:miter lim="800000"/>
                  <a:headEnd/>
                  <a:tailEnd/>
                </a:ln>
              </p:spPr>
              <p:txBody>
                <a:bodyPr/>
                <a:lstStyle/>
                <a:p>
                  <a:pPr algn="r"/>
                  <a:r>
                    <a:rPr lang="es-ES" sz="1800" b="1">
                      <a:latin typeface="Arial Narrow" pitchFamily="34" charset="0"/>
                    </a:rPr>
                    <a:t>26.167</a:t>
                  </a:r>
                  <a:endParaRPr lang="es-ES" sz="1800" b="1"/>
                </a:p>
                <a:p>
                  <a:pPr algn="r" eaLnBrk="0" hangingPunct="0"/>
                  <a:endParaRPr lang="es-ES" sz="1800" b="1"/>
                </a:p>
              </p:txBody>
            </p:sp>
            <p:sp>
              <p:nvSpPr>
                <p:cNvPr id="98513" name="Rectangle 263"/>
                <p:cNvSpPr>
                  <a:spLocks noChangeArrowheads="1"/>
                </p:cNvSpPr>
                <p:nvPr/>
              </p:nvSpPr>
              <p:spPr bwMode="auto">
                <a:xfrm>
                  <a:off x="707" y="5757"/>
                  <a:ext cx="506" cy="403"/>
                </a:xfrm>
                <a:prstGeom prst="rect">
                  <a:avLst/>
                </a:prstGeom>
                <a:noFill/>
                <a:ln w="7">
                  <a:solidFill>
                    <a:srgbClr val="A0A0A0"/>
                  </a:solidFill>
                  <a:miter lim="800000"/>
                  <a:headEnd/>
                  <a:tailEnd/>
                </a:ln>
              </p:spPr>
              <p:txBody>
                <a:bodyPr/>
                <a:lstStyle/>
                <a:p>
                  <a:endParaRPr lang="es-ES"/>
                </a:p>
              </p:txBody>
            </p:sp>
          </p:grpSp>
          <p:grpSp>
            <p:nvGrpSpPr>
              <p:cNvPr id="98325" name="Group 266"/>
              <p:cNvGrpSpPr>
                <a:grpSpLocks/>
              </p:cNvGrpSpPr>
              <p:nvPr/>
            </p:nvGrpSpPr>
            <p:grpSpPr bwMode="auto">
              <a:xfrm>
                <a:off x="1213" y="5757"/>
                <a:ext cx="506" cy="403"/>
                <a:chOff x="1213" y="5757"/>
                <a:chExt cx="506" cy="403"/>
              </a:xfrm>
            </p:grpSpPr>
            <p:sp>
              <p:nvSpPr>
                <p:cNvPr id="98510" name="Rectangle 78"/>
                <p:cNvSpPr>
                  <a:spLocks noChangeArrowheads="1"/>
                </p:cNvSpPr>
                <p:nvPr/>
              </p:nvSpPr>
              <p:spPr bwMode="auto">
                <a:xfrm>
                  <a:off x="1241" y="5757"/>
                  <a:ext cx="450" cy="403"/>
                </a:xfrm>
                <a:prstGeom prst="rect">
                  <a:avLst/>
                </a:prstGeom>
                <a:noFill/>
                <a:ln w="9525">
                  <a:noFill/>
                  <a:miter lim="800000"/>
                  <a:headEnd/>
                  <a:tailEnd/>
                </a:ln>
              </p:spPr>
              <p:txBody>
                <a:bodyPr/>
                <a:lstStyle/>
                <a:p>
                  <a:pPr algn="r"/>
                  <a:r>
                    <a:rPr lang="es-ES" sz="1800" b="1">
                      <a:latin typeface="Arial Narrow" pitchFamily="34" charset="0"/>
                    </a:rPr>
                    <a:t>23.874</a:t>
                  </a:r>
                  <a:endParaRPr lang="es-ES" sz="1800" b="1"/>
                </a:p>
                <a:p>
                  <a:pPr algn="r" eaLnBrk="0" hangingPunct="0"/>
                  <a:endParaRPr lang="es-ES" sz="1800" b="1"/>
                </a:p>
              </p:txBody>
            </p:sp>
            <p:sp>
              <p:nvSpPr>
                <p:cNvPr id="98511" name="Rectangle 265"/>
                <p:cNvSpPr>
                  <a:spLocks noChangeArrowheads="1"/>
                </p:cNvSpPr>
                <p:nvPr/>
              </p:nvSpPr>
              <p:spPr bwMode="auto">
                <a:xfrm>
                  <a:off x="1213" y="5757"/>
                  <a:ext cx="506" cy="403"/>
                </a:xfrm>
                <a:prstGeom prst="rect">
                  <a:avLst/>
                </a:prstGeom>
                <a:noFill/>
                <a:ln w="7">
                  <a:solidFill>
                    <a:srgbClr val="A0A0A0"/>
                  </a:solidFill>
                  <a:miter lim="800000"/>
                  <a:headEnd/>
                  <a:tailEnd/>
                </a:ln>
              </p:spPr>
              <p:txBody>
                <a:bodyPr/>
                <a:lstStyle/>
                <a:p>
                  <a:endParaRPr lang="es-ES"/>
                </a:p>
              </p:txBody>
            </p:sp>
          </p:grpSp>
          <p:grpSp>
            <p:nvGrpSpPr>
              <p:cNvPr id="98326" name="Group 268"/>
              <p:cNvGrpSpPr>
                <a:grpSpLocks/>
              </p:cNvGrpSpPr>
              <p:nvPr/>
            </p:nvGrpSpPr>
            <p:grpSpPr bwMode="auto">
              <a:xfrm>
                <a:off x="1719" y="5757"/>
                <a:ext cx="506" cy="403"/>
                <a:chOff x="1719" y="5757"/>
                <a:chExt cx="506" cy="403"/>
              </a:xfrm>
            </p:grpSpPr>
            <p:sp>
              <p:nvSpPr>
                <p:cNvPr id="98508" name="Rectangle 79"/>
                <p:cNvSpPr>
                  <a:spLocks noChangeArrowheads="1"/>
                </p:cNvSpPr>
                <p:nvPr/>
              </p:nvSpPr>
              <p:spPr bwMode="auto">
                <a:xfrm>
                  <a:off x="1747" y="5757"/>
                  <a:ext cx="450" cy="403"/>
                </a:xfrm>
                <a:prstGeom prst="rect">
                  <a:avLst/>
                </a:prstGeom>
                <a:noFill/>
                <a:ln w="9525">
                  <a:noFill/>
                  <a:miter lim="800000"/>
                  <a:headEnd/>
                  <a:tailEnd/>
                </a:ln>
              </p:spPr>
              <p:txBody>
                <a:bodyPr/>
                <a:lstStyle/>
                <a:p>
                  <a:pPr algn="r"/>
                  <a:r>
                    <a:rPr lang="es-ES" sz="1800" b="1">
                      <a:latin typeface="Arial Narrow" pitchFamily="34" charset="0"/>
                    </a:rPr>
                    <a:t>27.626</a:t>
                  </a:r>
                  <a:endParaRPr lang="es-ES" sz="1800" b="1"/>
                </a:p>
                <a:p>
                  <a:pPr algn="r" eaLnBrk="0" hangingPunct="0"/>
                  <a:endParaRPr lang="es-ES" sz="1800" b="1"/>
                </a:p>
              </p:txBody>
            </p:sp>
            <p:sp>
              <p:nvSpPr>
                <p:cNvPr id="98509" name="Rectangle 267"/>
                <p:cNvSpPr>
                  <a:spLocks noChangeArrowheads="1"/>
                </p:cNvSpPr>
                <p:nvPr/>
              </p:nvSpPr>
              <p:spPr bwMode="auto">
                <a:xfrm>
                  <a:off x="1719" y="5757"/>
                  <a:ext cx="506" cy="403"/>
                </a:xfrm>
                <a:prstGeom prst="rect">
                  <a:avLst/>
                </a:prstGeom>
                <a:noFill/>
                <a:ln w="7">
                  <a:solidFill>
                    <a:srgbClr val="A0A0A0"/>
                  </a:solidFill>
                  <a:miter lim="800000"/>
                  <a:headEnd/>
                  <a:tailEnd/>
                </a:ln>
              </p:spPr>
              <p:txBody>
                <a:bodyPr/>
                <a:lstStyle/>
                <a:p>
                  <a:endParaRPr lang="es-ES"/>
                </a:p>
              </p:txBody>
            </p:sp>
          </p:grpSp>
          <p:grpSp>
            <p:nvGrpSpPr>
              <p:cNvPr id="98327" name="Group 270"/>
              <p:cNvGrpSpPr>
                <a:grpSpLocks/>
              </p:cNvGrpSpPr>
              <p:nvPr/>
            </p:nvGrpSpPr>
            <p:grpSpPr bwMode="auto">
              <a:xfrm>
                <a:off x="2225" y="5757"/>
                <a:ext cx="506" cy="403"/>
                <a:chOff x="2225" y="5757"/>
                <a:chExt cx="506" cy="403"/>
              </a:xfrm>
            </p:grpSpPr>
            <p:sp>
              <p:nvSpPr>
                <p:cNvPr id="98506" name="Rectangle 80"/>
                <p:cNvSpPr>
                  <a:spLocks noChangeArrowheads="1"/>
                </p:cNvSpPr>
                <p:nvPr/>
              </p:nvSpPr>
              <p:spPr bwMode="auto">
                <a:xfrm>
                  <a:off x="2253" y="5757"/>
                  <a:ext cx="450" cy="403"/>
                </a:xfrm>
                <a:prstGeom prst="rect">
                  <a:avLst/>
                </a:prstGeom>
                <a:noFill/>
                <a:ln w="9525">
                  <a:noFill/>
                  <a:miter lim="800000"/>
                  <a:headEnd/>
                  <a:tailEnd/>
                </a:ln>
              </p:spPr>
              <p:txBody>
                <a:bodyPr/>
                <a:lstStyle/>
                <a:p>
                  <a:pPr algn="r"/>
                  <a:r>
                    <a:rPr lang="es-ES" sz="1800" b="1">
                      <a:latin typeface="Arial Narrow" pitchFamily="34" charset="0"/>
                    </a:rPr>
                    <a:t>28.504</a:t>
                  </a:r>
                  <a:endParaRPr lang="es-ES" sz="1800" b="1"/>
                </a:p>
                <a:p>
                  <a:pPr algn="r" eaLnBrk="0" hangingPunct="0"/>
                  <a:endParaRPr lang="es-ES" sz="1800" b="1"/>
                </a:p>
              </p:txBody>
            </p:sp>
            <p:sp>
              <p:nvSpPr>
                <p:cNvPr id="98507" name="Rectangle 269"/>
                <p:cNvSpPr>
                  <a:spLocks noChangeArrowheads="1"/>
                </p:cNvSpPr>
                <p:nvPr/>
              </p:nvSpPr>
              <p:spPr bwMode="auto">
                <a:xfrm>
                  <a:off x="2225" y="5757"/>
                  <a:ext cx="506" cy="403"/>
                </a:xfrm>
                <a:prstGeom prst="rect">
                  <a:avLst/>
                </a:prstGeom>
                <a:noFill/>
                <a:ln w="7">
                  <a:solidFill>
                    <a:srgbClr val="A0A0A0"/>
                  </a:solidFill>
                  <a:miter lim="800000"/>
                  <a:headEnd/>
                  <a:tailEnd/>
                </a:ln>
              </p:spPr>
              <p:txBody>
                <a:bodyPr/>
                <a:lstStyle/>
                <a:p>
                  <a:endParaRPr lang="es-ES"/>
                </a:p>
              </p:txBody>
            </p:sp>
          </p:grpSp>
          <p:grpSp>
            <p:nvGrpSpPr>
              <p:cNvPr id="98328" name="Group 272"/>
              <p:cNvGrpSpPr>
                <a:grpSpLocks/>
              </p:cNvGrpSpPr>
              <p:nvPr/>
            </p:nvGrpSpPr>
            <p:grpSpPr bwMode="auto">
              <a:xfrm>
                <a:off x="0" y="6160"/>
                <a:ext cx="707" cy="403"/>
                <a:chOff x="0" y="6160"/>
                <a:chExt cx="707" cy="403"/>
              </a:xfrm>
            </p:grpSpPr>
            <p:sp>
              <p:nvSpPr>
                <p:cNvPr id="98504" name="Rectangle 81"/>
                <p:cNvSpPr>
                  <a:spLocks noChangeArrowheads="1"/>
                </p:cNvSpPr>
                <p:nvPr/>
              </p:nvSpPr>
              <p:spPr bwMode="auto">
                <a:xfrm>
                  <a:off x="28" y="6160"/>
                  <a:ext cx="651" cy="403"/>
                </a:xfrm>
                <a:prstGeom prst="rect">
                  <a:avLst/>
                </a:prstGeom>
                <a:noFill/>
                <a:ln w="9525">
                  <a:noFill/>
                  <a:miter lim="800000"/>
                  <a:headEnd/>
                  <a:tailEnd/>
                </a:ln>
              </p:spPr>
              <p:txBody>
                <a:bodyPr/>
                <a:lstStyle/>
                <a:p>
                  <a:pPr algn="just"/>
                  <a:r>
                    <a:rPr lang="es-ES" sz="1800" b="1">
                      <a:latin typeface="Arial Narrow" pitchFamily="34" charset="0"/>
                    </a:rPr>
                    <a:t>Tailandia</a:t>
                  </a:r>
                  <a:endParaRPr lang="es-ES" sz="1800" b="1"/>
                </a:p>
                <a:p>
                  <a:pPr algn="just" eaLnBrk="0" hangingPunct="0"/>
                  <a:endParaRPr lang="es-ES" sz="1800" b="1"/>
                </a:p>
              </p:txBody>
            </p:sp>
            <p:sp>
              <p:nvSpPr>
                <p:cNvPr id="98505" name="Rectangle 271"/>
                <p:cNvSpPr>
                  <a:spLocks noChangeArrowheads="1"/>
                </p:cNvSpPr>
                <p:nvPr/>
              </p:nvSpPr>
              <p:spPr bwMode="auto">
                <a:xfrm>
                  <a:off x="0" y="6160"/>
                  <a:ext cx="707" cy="403"/>
                </a:xfrm>
                <a:prstGeom prst="rect">
                  <a:avLst/>
                </a:prstGeom>
                <a:noFill/>
                <a:ln w="7">
                  <a:solidFill>
                    <a:srgbClr val="A0A0A0"/>
                  </a:solidFill>
                  <a:miter lim="800000"/>
                  <a:headEnd/>
                  <a:tailEnd/>
                </a:ln>
              </p:spPr>
              <p:txBody>
                <a:bodyPr/>
                <a:lstStyle/>
                <a:p>
                  <a:endParaRPr lang="es-ES"/>
                </a:p>
              </p:txBody>
            </p:sp>
          </p:grpSp>
          <p:grpSp>
            <p:nvGrpSpPr>
              <p:cNvPr id="98329" name="Group 274"/>
              <p:cNvGrpSpPr>
                <a:grpSpLocks/>
              </p:cNvGrpSpPr>
              <p:nvPr/>
            </p:nvGrpSpPr>
            <p:grpSpPr bwMode="auto">
              <a:xfrm>
                <a:off x="707" y="6160"/>
                <a:ext cx="506" cy="403"/>
                <a:chOff x="707" y="6160"/>
                <a:chExt cx="506" cy="403"/>
              </a:xfrm>
            </p:grpSpPr>
            <p:sp>
              <p:nvSpPr>
                <p:cNvPr id="98502" name="Rectangle 82"/>
                <p:cNvSpPr>
                  <a:spLocks noChangeArrowheads="1"/>
                </p:cNvSpPr>
                <p:nvPr/>
              </p:nvSpPr>
              <p:spPr bwMode="auto">
                <a:xfrm>
                  <a:off x="735" y="6160"/>
                  <a:ext cx="450" cy="403"/>
                </a:xfrm>
                <a:prstGeom prst="rect">
                  <a:avLst/>
                </a:prstGeom>
                <a:noFill/>
                <a:ln w="9525">
                  <a:noFill/>
                  <a:miter lim="800000"/>
                  <a:headEnd/>
                  <a:tailEnd/>
                </a:ln>
              </p:spPr>
              <p:txBody>
                <a:bodyPr/>
                <a:lstStyle/>
                <a:p>
                  <a:pPr algn="r"/>
                  <a:r>
                    <a:rPr lang="en-GB" sz="1800" b="1">
                      <a:latin typeface="Arial Narrow" pitchFamily="34" charset="0"/>
                    </a:rPr>
                    <a:t>18.447</a:t>
                  </a:r>
                  <a:endParaRPr lang="es-ES" sz="1800" b="1"/>
                </a:p>
                <a:p>
                  <a:pPr algn="r" eaLnBrk="0" hangingPunct="0"/>
                  <a:endParaRPr lang="es-ES" sz="1800" b="1"/>
                </a:p>
              </p:txBody>
            </p:sp>
            <p:sp>
              <p:nvSpPr>
                <p:cNvPr id="98503" name="Rectangle 273"/>
                <p:cNvSpPr>
                  <a:spLocks noChangeArrowheads="1"/>
                </p:cNvSpPr>
                <p:nvPr/>
              </p:nvSpPr>
              <p:spPr bwMode="auto">
                <a:xfrm>
                  <a:off x="707" y="6160"/>
                  <a:ext cx="506" cy="403"/>
                </a:xfrm>
                <a:prstGeom prst="rect">
                  <a:avLst/>
                </a:prstGeom>
                <a:noFill/>
                <a:ln w="7">
                  <a:solidFill>
                    <a:srgbClr val="A0A0A0"/>
                  </a:solidFill>
                  <a:miter lim="800000"/>
                  <a:headEnd/>
                  <a:tailEnd/>
                </a:ln>
              </p:spPr>
              <p:txBody>
                <a:bodyPr/>
                <a:lstStyle/>
                <a:p>
                  <a:endParaRPr lang="es-ES"/>
                </a:p>
              </p:txBody>
            </p:sp>
          </p:grpSp>
          <p:grpSp>
            <p:nvGrpSpPr>
              <p:cNvPr id="98330" name="Group 276"/>
              <p:cNvGrpSpPr>
                <a:grpSpLocks/>
              </p:cNvGrpSpPr>
              <p:nvPr/>
            </p:nvGrpSpPr>
            <p:grpSpPr bwMode="auto">
              <a:xfrm>
                <a:off x="1213" y="6160"/>
                <a:ext cx="506" cy="403"/>
                <a:chOff x="1213" y="6160"/>
                <a:chExt cx="506" cy="403"/>
              </a:xfrm>
            </p:grpSpPr>
            <p:sp>
              <p:nvSpPr>
                <p:cNvPr id="98500" name="Rectangle 83"/>
                <p:cNvSpPr>
                  <a:spLocks noChangeArrowheads="1"/>
                </p:cNvSpPr>
                <p:nvPr/>
              </p:nvSpPr>
              <p:spPr bwMode="auto">
                <a:xfrm>
                  <a:off x="1241" y="6160"/>
                  <a:ext cx="450" cy="403"/>
                </a:xfrm>
                <a:prstGeom prst="rect">
                  <a:avLst/>
                </a:prstGeom>
                <a:noFill/>
                <a:ln w="9525">
                  <a:noFill/>
                  <a:miter lim="800000"/>
                  <a:headEnd/>
                  <a:tailEnd/>
                </a:ln>
              </p:spPr>
              <p:txBody>
                <a:bodyPr/>
                <a:lstStyle/>
                <a:p>
                  <a:pPr algn="r"/>
                  <a:r>
                    <a:rPr lang="en-GB" sz="1800" b="1">
                      <a:latin typeface="Arial Narrow" pitchFamily="34" charset="0"/>
                    </a:rPr>
                    <a:t>19.209</a:t>
                  </a:r>
                  <a:endParaRPr lang="es-ES" sz="1800" b="1"/>
                </a:p>
                <a:p>
                  <a:pPr algn="r" eaLnBrk="0" hangingPunct="0"/>
                  <a:endParaRPr lang="es-ES" sz="1800" b="1"/>
                </a:p>
              </p:txBody>
            </p:sp>
            <p:sp>
              <p:nvSpPr>
                <p:cNvPr id="98501" name="Rectangle 275"/>
                <p:cNvSpPr>
                  <a:spLocks noChangeArrowheads="1"/>
                </p:cNvSpPr>
                <p:nvPr/>
              </p:nvSpPr>
              <p:spPr bwMode="auto">
                <a:xfrm>
                  <a:off x="1213" y="6160"/>
                  <a:ext cx="506" cy="403"/>
                </a:xfrm>
                <a:prstGeom prst="rect">
                  <a:avLst/>
                </a:prstGeom>
                <a:noFill/>
                <a:ln w="7">
                  <a:solidFill>
                    <a:srgbClr val="A0A0A0"/>
                  </a:solidFill>
                  <a:miter lim="800000"/>
                  <a:headEnd/>
                  <a:tailEnd/>
                </a:ln>
              </p:spPr>
              <p:txBody>
                <a:bodyPr/>
                <a:lstStyle/>
                <a:p>
                  <a:endParaRPr lang="es-ES"/>
                </a:p>
              </p:txBody>
            </p:sp>
          </p:grpSp>
          <p:grpSp>
            <p:nvGrpSpPr>
              <p:cNvPr id="98331" name="Group 278"/>
              <p:cNvGrpSpPr>
                <a:grpSpLocks/>
              </p:cNvGrpSpPr>
              <p:nvPr/>
            </p:nvGrpSpPr>
            <p:grpSpPr bwMode="auto">
              <a:xfrm>
                <a:off x="1719" y="6160"/>
                <a:ext cx="506" cy="403"/>
                <a:chOff x="1719" y="6160"/>
                <a:chExt cx="506" cy="403"/>
              </a:xfrm>
            </p:grpSpPr>
            <p:sp>
              <p:nvSpPr>
                <p:cNvPr id="98498" name="Rectangle 84"/>
                <p:cNvSpPr>
                  <a:spLocks noChangeArrowheads="1"/>
                </p:cNvSpPr>
                <p:nvPr/>
              </p:nvSpPr>
              <p:spPr bwMode="auto">
                <a:xfrm>
                  <a:off x="1747" y="6160"/>
                  <a:ext cx="450" cy="403"/>
                </a:xfrm>
                <a:prstGeom prst="rect">
                  <a:avLst/>
                </a:prstGeom>
                <a:noFill/>
                <a:ln w="9525">
                  <a:noFill/>
                  <a:miter lim="800000"/>
                  <a:headEnd/>
                  <a:tailEnd/>
                </a:ln>
              </p:spPr>
              <p:txBody>
                <a:bodyPr/>
                <a:lstStyle/>
                <a:p>
                  <a:pPr algn="r"/>
                  <a:r>
                    <a:rPr lang="en-GB" sz="1800" b="1">
                      <a:latin typeface="Arial Narrow" pitchFamily="34" charset="0"/>
                    </a:rPr>
                    <a:t>21.899</a:t>
                  </a:r>
                  <a:endParaRPr lang="es-ES" sz="1800" b="1"/>
                </a:p>
                <a:p>
                  <a:pPr algn="r" eaLnBrk="0" hangingPunct="0"/>
                  <a:endParaRPr lang="es-ES" sz="1800" b="1"/>
                </a:p>
              </p:txBody>
            </p:sp>
            <p:sp>
              <p:nvSpPr>
                <p:cNvPr id="98499" name="Rectangle 277"/>
                <p:cNvSpPr>
                  <a:spLocks noChangeArrowheads="1"/>
                </p:cNvSpPr>
                <p:nvPr/>
              </p:nvSpPr>
              <p:spPr bwMode="auto">
                <a:xfrm>
                  <a:off x="1719" y="6160"/>
                  <a:ext cx="506" cy="403"/>
                </a:xfrm>
                <a:prstGeom prst="rect">
                  <a:avLst/>
                </a:prstGeom>
                <a:noFill/>
                <a:ln w="7">
                  <a:solidFill>
                    <a:srgbClr val="A0A0A0"/>
                  </a:solidFill>
                  <a:miter lim="800000"/>
                  <a:headEnd/>
                  <a:tailEnd/>
                </a:ln>
              </p:spPr>
              <p:txBody>
                <a:bodyPr/>
                <a:lstStyle/>
                <a:p>
                  <a:endParaRPr lang="es-ES"/>
                </a:p>
              </p:txBody>
            </p:sp>
          </p:grpSp>
          <p:grpSp>
            <p:nvGrpSpPr>
              <p:cNvPr id="98332" name="Group 280"/>
              <p:cNvGrpSpPr>
                <a:grpSpLocks/>
              </p:cNvGrpSpPr>
              <p:nvPr/>
            </p:nvGrpSpPr>
            <p:grpSpPr bwMode="auto">
              <a:xfrm>
                <a:off x="2225" y="6160"/>
                <a:ext cx="506" cy="403"/>
                <a:chOff x="2225" y="6160"/>
                <a:chExt cx="506" cy="403"/>
              </a:xfrm>
            </p:grpSpPr>
            <p:sp>
              <p:nvSpPr>
                <p:cNvPr id="98496" name="Rectangle 85"/>
                <p:cNvSpPr>
                  <a:spLocks noChangeArrowheads="1"/>
                </p:cNvSpPr>
                <p:nvPr/>
              </p:nvSpPr>
              <p:spPr bwMode="auto">
                <a:xfrm>
                  <a:off x="2253" y="6160"/>
                  <a:ext cx="450" cy="403"/>
                </a:xfrm>
                <a:prstGeom prst="rect">
                  <a:avLst/>
                </a:prstGeom>
                <a:noFill/>
                <a:ln w="9525">
                  <a:noFill/>
                  <a:miter lim="800000"/>
                  <a:headEnd/>
                  <a:tailEnd/>
                </a:ln>
              </p:spPr>
              <p:txBody>
                <a:bodyPr/>
                <a:lstStyle/>
                <a:p>
                  <a:pPr algn="r"/>
                  <a:r>
                    <a:rPr lang="en-GB" sz="1800" b="1">
                      <a:latin typeface="Arial Narrow" pitchFamily="34" charset="0"/>
                    </a:rPr>
                    <a:t>28.164</a:t>
                  </a:r>
                  <a:endParaRPr lang="es-ES" sz="1800" b="1"/>
                </a:p>
                <a:p>
                  <a:pPr algn="r" eaLnBrk="0" hangingPunct="0"/>
                  <a:endParaRPr lang="es-ES" sz="1800" b="1"/>
                </a:p>
              </p:txBody>
            </p:sp>
            <p:sp>
              <p:nvSpPr>
                <p:cNvPr id="98497" name="Rectangle 279"/>
                <p:cNvSpPr>
                  <a:spLocks noChangeArrowheads="1"/>
                </p:cNvSpPr>
                <p:nvPr/>
              </p:nvSpPr>
              <p:spPr bwMode="auto">
                <a:xfrm>
                  <a:off x="2225" y="6160"/>
                  <a:ext cx="506" cy="403"/>
                </a:xfrm>
                <a:prstGeom prst="rect">
                  <a:avLst/>
                </a:prstGeom>
                <a:noFill/>
                <a:ln w="7">
                  <a:solidFill>
                    <a:srgbClr val="A0A0A0"/>
                  </a:solidFill>
                  <a:miter lim="800000"/>
                  <a:headEnd/>
                  <a:tailEnd/>
                </a:ln>
              </p:spPr>
              <p:txBody>
                <a:bodyPr/>
                <a:lstStyle/>
                <a:p>
                  <a:endParaRPr lang="es-ES"/>
                </a:p>
              </p:txBody>
            </p:sp>
          </p:grpSp>
          <p:grpSp>
            <p:nvGrpSpPr>
              <p:cNvPr id="98333" name="Group 282"/>
              <p:cNvGrpSpPr>
                <a:grpSpLocks/>
              </p:cNvGrpSpPr>
              <p:nvPr/>
            </p:nvGrpSpPr>
            <p:grpSpPr bwMode="auto">
              <a:xfrm>
                <a:off x="0" y="6563"/>
                <a:ext cx="707" cy="403"/>
                <a:chOff x="0" y="6563"/>
                <a:chExt cx="707" cy="403"/>
              </a:xfrm>
            </p:grpSpPr>
            <p:sp>
              <p:nvSpPr>
                <p:cNvPr id="98494" name="Rectangle 86"/>
                <p:cNvSpPr>
                  <a:spLocks noChangeArrowheads="1"/>
                </p:cNvSpPr>
                <p:nvPr/>
              </p:nvSpPr>
              <p:spPr bwMode="auto">
                <a:xfrm>
                  <a:off x="28" y="6563"/>
                  <a:ext cx="651" cy="403"/>
                </a:xfrm>
                <a:prstGeom prst="rect">
                  <a:avLst/>
                </a:prstGeom>
                <a:noFill/>
                <a:ln w="9525">
                  <a:noFill/>
                  <a:miter lim="800000"/>
                  <a:headEnd/>
                  <a:tailEnd/>
                </a:ln>
              </p:spPr>
              <p:txBody>
                <a:bodyPr/>
                <a:lstStyle/>
                <a:p>
                  <a:pPr algn="just"/>
                  <a:r>
                    <a:rPr lang="en-GB" sz="1800" b="1">
                      <a:latin typeface="Arial Narrow" pitchFamily="34" charset="0"/>
                    </a:rPr>
                    <a:t>Hong Kong</a:t>
                  </a:r>
                  <a:endParaRPr lang="es-ES" sz="1800" b="1"/>
                </a:p>
                <a:p>
                  <a:pPr algn="just" eaLnBrk="0" hangingPunct="0"/>
                  <a:endParaRPr lang="es-ES" sz="1800" b="1"/>
                </a:p>
              </p:txBody>
            </p:sp>
            <p:sp>
              <p:nvSpPr>
                <p:cNvPr id="98495" name="Rectangle 281"/>
                <p:cNvSpPr>
                  <a:spLocks noChangeArrowheads="1"/>
                </p:cNvSpPr>
                <p:nvPr/>
              </p:nvSpPr>
              <p:spPr bwMode="auto">
                <a:xfrm>
                  <a:off x="0" y="6563"/>
                  <a:ext cx="707" cy="403"/>
                </a:xfrm>
                <a:prstGeom prst="rect">
                  <a:avLst/>
                </a:prstGeom>
                <a:noFill/>
                <a:ln w="7">
                  <a:solidFill>
                    <a:srgbClr val="A0A0A0"/>
                  </a:solidFill>
                  <a:miter lim="800000"/>
                  <a:headEnd/>
                  <a:tailEnd/>
                </a:ln>
              </p:spPr>
              <p:txBody>
                <a:bodyPr/>
                <a:lstStyle/>
                <a:p>
                  <a:endParaRPr lang="es-ES"/>
                </a:p>
              </p:txBody>
            </p:sp>
          </p:grpSp>
          <p:grpSp>
            <p:nvGrpSpPr>
              <p:cNvPr id="98334" name="Group 284"/>
              <p:cNvGrpSpPr>
                <a:grpSpLocks/>
              </p:cNvGrpSpPr>
              <p:nvPr/>
            </p:nvGrpSpPr>
            <p:grpSpPr bwMode="auto">
              <a:xfrm>
                <a:off x="707" y="6563"/>
                <a:ext cx="506" cy="403"/>
                <a:chOff x="707" y="6563"/>
                <a:chExt cx="506" cy="403"/>
              </a:xfrm>
            </p:grpSpPr>
            <p:sp>
              <p:nvSpPr>
                <p:cNvPr id="98492" name="Rectangle 87"/>
                <p:cNvSpPr>
                  <a:spLocks noChangeArrowheads="1"/>
                </p:cNvSpPr>
                <p:nvPr/>
              </p:nvSpPr>
              <p:spPr bwMode="auto">
                <a:xfrm>
                  <a:off x="735" y="6563"/>
                  <a:ext cx="450" cy="403"/>
                </a:xfrm>
                <a:prstGeom prst="rect">
                  <a:avLst/>
                </a:prstGeom>
                <a:noFill/>
                <a:ln w="9525">
                  <a:noFill/>
                  <a:miter lim="800000"/>
                  <a:headEnd/>
                  <a:tailEnd/>
                </a:ln>
              </p:spPr>
              <p:txBody>
                <a:bodyPr/>
                <a:lstStyle/>
                <a:p>
                  <a:pPr algn="r"/>
                  <a:r>
                    <a:rPr lang="en-GB" sz="1800" b="1">
                      <a:latin typeface="Arial Narrow" pitchFamily="34" charset="0"/>
                    </a:rPr>
                    <a:t>23.887</a:t>
                  </a:r>
                  <a:endParaRPr lang="es-ES" sz="1800" b="1"/>
                </a:p>
                <a:p>
                  <a:pPr algn="r" eaLnBrk="0" hangingPunct="0"/>
                  <a:endParaRPr lang="es-ES" sz="1800" b="1"/>
                </a:p>
              </p:txBody>
            </p:sp>
            <p:sp>
              <p:nvSpPr>
                <p:cNvPr id="98493" name="Rectangle 283"/>
                <p:cNvSpPr>
                  <a:spLocks noChangeArrowheads="1"/>
                </p:cNvSpPr>
                <p:nvPr/>
              </p:nvSpPr>
              <p:spPr bwMode="auto">
                <a:xfrm>
                  <a:off x="707" y="6563"/>
                  <a:ext cx="506" cy="403"/>
                </a:xfrm>
                <a:prstGeom prst="rect">
                  <a:avLst/>
                </a:prstGeom>
                <a:noFill/>
                <a:ln w="7">
                  <a:solidFill>
                    <a:srgbClr val="A0A0A0"/>
                  </a:solidFill>
                  <a:miter lim="800000"/>
                  <a:headEnd/>
                  <a:tailEnd/>
                </a:ln>
              </p:spPr>
              <p:txBody>
                <a:bodyPr/>
                <a:lstStyle/>
                <a:p>
                  <a:endParaRPr lang="es-ES"/>
                </a:p>
              </p:txBody>
            </p:sp>
          </p:grpSp>
          <p:grpSp>
            <p:nvGrpSpPr>
              <p:cNvPr id="98335" name="Group 286"/>
              <p:cNvGrpSpPr>
                <a:grpSpLocks/>
              </p:cNvGrpSpPr>
              <p:nvPr/>
            </p:nvGrpSpPr>
            <p:grpSpPr bwMode="auto">
              <a:xfrm>
                <a:off x="1213" y="6563"/>
                <a:ext cx="506" cy="403"/>
                <a:chOff x="1213" y="6563"/>
                <a:chExt cx="506" cy="403"/>
              </a:xfrm>
            </p:grpSpPr>
            <p:sp>
              <p:nvSpPr>
                <p:cNvPr id="98490" name="Rectangle 88"/>
                <p:cNvSpPr>
                  <a:spLocks noChangeArrowheads="1"/>
                </p:cNvSpPr>
                <p:nvPr/>
              </p:nvSpPr>
              <p:spPr bwMode="auto">
                <a:xfrm>
                  <a:off x="1241" y="6563"/>
                  <a:ext cx="450" cy="403"/>
                </a:xfrm>
                <a:prstGeom prst="rect">
                  <a:avLst/>
                </a:prstGeom>
                <a:noFill/>
                <a:ln w="9525">
                  <a:noFill/>
                  <a:miter lim="800000"/>
                  <a:headEnd/>
                  <a:tailEnd/>
                </a:ln>
              </p:spPr>
              <p:txBody>
                <a:bodyPr/>
                <a:lstStyle/>
                <a:p>
                  <a:pPr algn="r"/>
                  <a:r>
                    <a:rPr lang="en-GB" sz="1800" b="1">
                      <a:latin typeface="Arial Narrow" pitchFamily="34" charset="0"/>
                    </a:rPr>
                    <a:t>21.500</a:t>
                  </a:r>
                  <a:endParaRPr lang="es-ES" sz="1800" b="1"/>
                </a:p>
                <a:p>
                  <a:pPr algn="r" eaLnBrk="0" hangingPunct="0"/>
                  <a:endParaRPr lang="es-ES" sz="1800" b="1"/>
                </a:p>
              </p:txBody>
            </p:sp>
            <p:sp>
              <p:nvSpPr>
                <p:cNvPr id="98491" name="Rectangle 285"/>
                <p:cNvSpPr>
                  <a:spLocks noChangeArrowheads="1"/>
                </p:cNvSpPr>
                <p:nvPr/>
              </p:nvSpPr>
              <p:spPr bwMode="auto">
                <a:xfrm>
                  <a:off x="1213" y="6563"/>
                  <a:ext cx="506" cy="403"/>
                </a:xfrm>
                <a:prstGeom prst="rect">
                  <a:avLst/>
                </a:prstGeom>
                <a:noFill/>
                <a:ln w="7">
                  <a:solidFill>
                    <a:srgbClr val="A0A0A0"/>
                  </a:solidFill>
                  <a:miter lim="800000"/>
                  <a:headEnd/>
                  <a:tailEnd/>
                </a:ln>
              </p:spPr>
              <p:txBody>
                <a:bodyPr/>
                <a:lstStyle/>
                <a:p>
                  <a:endParaRPr lang="es-ES"/>
                </a:p>
              </p:txBody>
            </p:sp>
          </p:grpSp>
          <p:grpSp>
            <p:nvGrpSpPr>
              <p:cNvPr id="98656" name="Group 288"/>
              <p:cNvGrpSpPr>
                <a:grpSpLocks/>
              </p:cNvGrpSpPr>
              <p:nvPr/>
            </p:nvGrpSpPr>
            <p:grpSpPr bwMode="auto">
              <a:xfrm>
                <a:off x="1719" y="6563"/>
                <a:ext cx="506" cy="403"/>
                <a:chOff x="1719" y="6563"/>
                <a:chExt cx="506" cy="403"/>
              </a:xfrm>
            </p:grpSpPr>
            <p:sp>
              <p:nvSpPr>
                <p:cNvPr id="98488" name="Rectangle 89"/>
                <p:cNvSpPr>
                  <a:spLocks noChangeArrowheads="1"/>
                </p:cNvSpPr>
                <p:nvPr/>
              </p:nvSpPr>
              <p:spPr bwMode="auto">
                <a:xfrm>
                  <a:off x="1747" y="6563"/>
                  <a:ext cx="450" cy="403"/>
                </a:xfrm>
                <a:prstGeom prst="rect">
                  <a:avLst/>
                </a:prstGeom>
                <a:noFill/>
                <a:ln w="9525">
                  <a:noFill/>
                  <a:miter lim="800000"/>
                  <a:headEnd/>
                  <a:tailEnd/>
                </a:ln>
              </p:spPr>
              <p:txBody>
                <a:bodyPr/>
                <a:lstStyle/>
                <a:p>
                  <a:pPr algn="r"/>
                  <a:r>
                    <a:rPr lang="en-GB" sz="1800" b="1">
                      <a:latin typeface="Arial Narrow" pitchFamily="34" charset="0"/>
                    </a:rPr>
                    <a:t>32.048</a:t>
                  </a:r>
                  <a:endParaRPr lang="es-ES" sz="1800" b="1"/>
                </a:p>
                <a:p>
                  <a:pPr algn="r" eaLnBrk="0" hangingPunct="0"/>
                  <a:endParaRPr lang="es-ES" sz="1800" b="1"/>
                </a:p>
              </p:txBody>
            </p:sp>
            <p:sp>
              <p:nvSpPr>
                <p:cNvPr id="98489" name="Rectangle 287"/>
                <p:cNvSpPr>
                  <a:spLocks noChangeArrowheads="1"/>
                </p:cNvSpPr>
                <p:nvPr/>
              </p:nvSpPr>
              <p:spPr bwMode="auto">
                <a:xfrm>
                  <a:off x="1719" y="6563"/>
                  <a:ext cx="506" cy="403"/>
                </a:xfrm>
                <a:prstGeom prst="rect">
                  <a:avLst/>
                </a:prstGeom>
                <a:noFill/>
                <a:ln w="7">
                  <a:solidFill>
                    <a:srgbClr val="A0A0A0"/>
                  </a:solidFill>
                  <a:miter lim="800000"/>
                  <a:headEnd/>
                  <a:tailEnd/>
                </a:ln>
              </p:spPr>
              <p:txBody>
                <a:bodyPr/>
                <a:lstStyle/>
                <a:p>
                  <a:endParaRPr lang="es-ES"/>
                </a:p>
              </p:txBody>
            </p:sp>
          </p:grpSp>
          <p:grpSp>
            <p:nvGrpSpPr>
              <p:cNvPr id="98657" name="Group 290"/>
              <p:cNvGrpSpPr>
                <a:grpSpLocks/>
              </p:cNvGrpSpPr>
              <p:nvPr/>
            </p:nvGrpSpPr>
            <p:grpSpPr bwMode="auto">
              <a:xfrm>
                <a:off x="2225" y="6563"/>
                <a:ext cx="506" cy="403"/>
                <a:chOff x="2225" y="6563"/>
                <a:chExt cx="506" cy="403"/>
              </a:xfrm>
            </p:grpSpPr>
            <p:sp>
              <p:nvSpPr>
                <p:cNvPr id="98486" name="Rectangle 90"/>
                <p:cNvSpPr>
                  <a:spLocks noChangeArrowheads="1"/>
                </p:cNvSpPr>
                <p:nvPr/>
              </p:nvSpPr>
              <p:spPr bwMode="auto">
                <a:xfrm>
                  <a:off x="2253" y="6563"/>
                  <a:ext cx="450" cy="403"/>
                </a:xfrm>
                <a:prstGeom prst="rect">
                  <a:avLst/>
                </a:prstGeom>
                <a:noFill/>
                <a:ln w="9525">
                  <a:noFill/>
                  <a:miter lim="800000"/>
                  <a:headEnd/>
                  <a:tailEnd/>
                </a:ln>
              </p:spPr>
              <p:txBody>
                <a:bodyPr/>
                <a:lstStyle/>
                <a:p>
                  <a:pPr algn="r"/>
                  <a:r>
                    <a:rPr lang="en-GB" sz="1800" b="1">
                      <a:latin typeface="Arial Narrow" pitchFamily="34" charset="0"/>
                    </a:rPr>
                    <a:t>27.819</a:t>
                  </a:r>
                  <a:endParaRPr lang="es-ES" sz="1800" b="1"/>
                </a:p>
                <a:p>
                  <a:pPr algn="r" eaLnBrk="0" hangingPunct="0"/>
                  <a:endParaRPr lang="es-ES" sz="1800" b="1"/>
                </a:p>
              </p:txBody>
            </p:sp>
            <p:sp>
              <p:nvSpPr>
                <p:cNvPr id="98487" name="Rectangle 289"/>
                <p:cNvSpPr>
                  <a:spLocks noChangeArrowheads="1"/>
                </p:cNvSpPr>
                <p:nvPr/>
              </p:nvSpPr>
              <p:spPr bwMode="auto">
                <a:xfrm>
                  <a:off x="2225" y="6563"/>
                  <a:ext cx="506" cy="403"/>
                </a:xfrm>
                <a:prstGeom prst="rect">
                  <a:avLst/>
                </a:prstGeom>
                <a:noFill/>
                <a:ln w="7">
                  <a:solidFill>
                    <a:srgbClr val="A0A0A0"/>
                  </a:solidFill>
                  <a:miter lim="800000"/>
                  <a:headEnd/>
                  <a:tailEnd/>
                </a:ln>
              </p:spPr>
              <p:txBody>
                <a:bodyPr/>
                <a:lstStyle/>
                <a:p>
                  <a:endParaRPr lang="es-ES"/>
                </a:p>
              </p:txBody>
            </p:sp>
          </p:grpSp>
          <p:grpSp>
            <p:nvGrpSpPr>
              <p:cNvPr id="98658" name="Group 292"/>
              <p:cNvGrpSpPr>
                <a:grpSpLocks/>
              </p:cNvGrpSpPr>
              <p:nvPr/>
            </p:nvGrpSpPr>
            <p:grpSpPr bwMode="auto">
              <a:xfrm>
                <a:off x="0" y="6966"/>
                <a:ext cx="707" cy="403"/>
                <a:chOff x="0" y="6966"/>
                <a:chExt cx="707" cy="403"/>
              </a:xfrm>
            </p:grpSpPr>
            <p:sp>
              <p:nvSpPr>
                <p:cNvPr id="98484" name="Rectangle 91"/>
                <p:cNvSpPr>
                  <a:spLocks noChangeArrowheads="1"/>
                </p:cNvSpPr>
                <p:nvPr/>
              </p:nvSpPr>
              <p:spPr bwMode="auto">
                <a:xfrm>
                  <a:off x="28" y="6966"/>
                  <a:ext cx="651" cy="403"/>
                </a:xfrm>
                <a:prstGeom prst="rect">
                  <a:avLst/>
                </a:prstGeom>
                <a:noFill/>
                <a:ln w="9525">
                  <a:noFill/>
                  <a:miter lim="800000"/>
                  <a:headEnd/>
                  <a:tailEnd/>
                </a:ln>
              </p:spPr>
              <p:txBody>
                <a:bodyPr/>
                <a:lstStyle/>
                <a:p>
                  <a:pPr algn="just"/>
                  <a:r>
                    <a:rPr lang="en-GB" sz="1800" b="1">
                      <a:latin typeface="Arial Narrow" pitchFamily="34" charset="0"/>
                    </a:rPr>
                    <a:t>Malasia</a:t>
                  </a:r>
                  <a:endParaRPr lang="es-ES" sz="1800" b="1"/>
                </a:p>
                <a:p>
                  <a:pPr algn="just" eaLnBrk="0" hangingPunct="0"/>
                  <a:endParaRPr lang="es-ES" sz="1800" b="1"/>
                </a:p>
              </p:txBody>
            </p:sp>
            <p:sp>
              <p:nvSpPr>
                <p:cNvPr id="98485" name="Rectangle 291"/>
                <p:cNvSpPr>
                  <a:spLocks noChangeArrowheads="1"/>
                </p:cNvSpPr>
                <p:nvPr/>
              </p:nvSpPr>
              <p:spPr bwMode="auto">
                <a:xfrm>
                  <a:off x="0" y="6966"/>
                  <a:ext cx="707" cy="403"/>
                </a:xfrm>
                <a:prstGeom prst="rect">
                  <a:avLst/>
                </a:prstGeom>
                <a:noFill/>
                <a:ln w="7">
                  <a:solidFill>
                    <a:srgbClr val="A0A0A0"/>
                  </a:solidFill>
                  <a:miter lim="800000"/>
                  <a:headEnd/>
                  <a:tailEnd/>
                </a:ln>
              </p:spPr>
              <p:txBody>
                <a:bodyPr/>
                <a:lstStyle/>
                <a:p>
                  <a:endParaRPr lang="es-ES"/>
                </a:p>
              </p:txBody>
            </p:sp>
          </p:grpSp>
          <p:grpSp>
            <p:nvGrpSpPr>
              <p:cNvPr id="98659" name="Group 294"/>
              <p:cNvGrpSpPr>
                <a:grpSpLocks/>
              </p:cNvGrpSpPr>
              <p:nvPr/>
            </p:nvGrpSpPr>
            <p:grpSpPr bwMode="auto">
              <a:xfrm>
                <a:off x="707" y="6966"/>
                <a:ext cx="506" cy="403"/>
                <a:chOff x="707" y="6966"/>
                <a:chExt cx="506" cy="403"/>
              </a:xfrm>
            </p:grpSpPr>
            <p:sp>
              <p:nvSpPr>
                <p:cNvPr id="98482" name="Rectangle 92"/>
                <p:cNvSpPr>
                  <a:spLocks noChangeArrowheads="1"/>
                </p:cNvSpPr>
                <p:nvPr/>
              </p:nvSpPr>
              <p:spPr bwMode="auto">
                <a:xfrm>
                  <a:off x="735" y="6966"/>
                  <a:ext cx="450" cy="403"/>
                </a:xfrm>
                <a:prstGeom prst="rect">
                  <a:avLst/>
                </a:prstGeom>
                <a:noFill/>
                <a:ln w="9525">
                  <a:noFill/>
                  <a:miter lim="800000"/>
                  <a:headEnd/>
                  <a:tailEnd/>
                </a:ln>
              </p:spPr>
              <p:txBody>
                <a:bodyPr/>
                <a:lstStyle/>
                <a:p>
                  <a:pPr algn="r"/>
                  <a:r>
                    <a:rPr lang="es-ES" sz="1800" b="1">
                      <a:latin typeface="Arial Narrow" pitchFamily="34" charset="0"/>
                    </a:rPr>
                    <a:t>23.662</a:t>
                  </a:r>
                  <a:endParaRPr lang="es-ES" sz="1800" b="1"/>
                </a:p>
                <a:p>
                  <a:pPr algn="r" eaLnBrk="0" hangingPunct="0"/>
                  <a:endParaRPr lang="es-ES" sz="1800" b="1"/>
                </a:p>
              </p:txBody>
            </p:sp>
            <p:sp>
              <p:nvSpPr>
                <p:cNvPr id="98483" name="Rectangle 293"/>
                <p:cNvSpPr>
                  <a:spLocks noChangeArrowheads="1"/>
                </p:cNvSpPr>
                <p:nvPr/>
              </p:nvSpPr>
              <p:spPr bwMode="auto">
                <a:xfrm>
                  <a:off x="707" y="6966"/>
                  <a:ext cx="506" cy="403"/>
                </a:xfrm>
                <a:prstGeom prst="rect">
                  <a:avLst/>
                </a:prstGeom>
                <a:noFill/>
                <a:ln w="7">
                  <a:solidFill>
                    <a:srgbClr val="A0A0A0"/>
                  </a:solidFill>
                  <a:miter lim="800000"/>
                  <a:headEnd/>
                  <a:tailEnd/>
                </a:ln>
              </p:spPr>
              <p:txBody>
                <a:bodyPr/>
                <a:lstStyle/>
                <a:p>
                  <a:endParaRPr lang="es-ES"/>
                </a:p>
              </p:txBody>
            </p:sp>
          </p:grpSp>
          <p:grpSp>
            <p:nvGrpSpPr>
              <p:cNvPr id="98660" name="Group 296"/>
              <p:cNvGrpSpPr>
                <a:grpSpLocks/>
              </p:cNvGrpSpPr>
              <p:nvPr/>
            </p:nvGrpSpPr>
            <p:grpSpPr bwMode="auto">
              <a:xfrm>
                <a:off x="1213" y="6966"/>
                <a:ext cx="506" cy="403"/>
                <a:chOff x="1213" y="6966"/>
                <a:chExt cx="506" cy="403"/>
              </a:xfrm>
            </p:grpSpPr>
            <p:sp>
              <p:nvSpPr>
                <p:cNvPr id="98480" name="Rectangle 93"/>
                <p:cNvSpPr>
                  <a:spLocks noChangeArrowheads="1"/>
                </p:cNvSpPr>
                <p:nvPr/>
              </p:nvSpPr>
              <p:spPr bwMode="auto">
                <a:xfrm>
                  <a:off x="1241" y="6966"/>
                  <a:ext cx="450" cy="403"/>
                </a:xfrm>
                <a:prstGeom prst="rect">
                  <a:avLst/>
                </a:prstGeom>
                <a:noFill/>
                <a:ln w="9525">
                  <a:noFill/>
                  <a:miter lim="800000"/>
                  <a:headEnd/>
                  <a:tailEnd/>
                </a:ln>
              </p:spPr>
              <p:txBody>
                <a:bodyPr/>
                <a:lstStyle/>
                <a:p>
                  <a:pPr algn="r"/>
                  <a:r>
                    <a:rPr lang="es-ES" sz="1800" b="1">
                      <a:latin typeface="Arial Narrow" pitchFamily="34" charset="0"/>
                    </a:rPr>
                    <a:t>20.868</a:t>
                  </a:r>
                  <a:endParaRPr lang="es-ES" sz="1800" b="1"/>
                </a:p>
                <a:p>
                  <a:pPr algn="r" eaLnBrk="0" hangingPunct="0"/>
                  <a:endParaRPr lang="es-ES" sz="1800" b="1"/>
                </a:p>
              </p:txBody>
            </p:sp>
            <p:sp>
              <p:nvSpPr>
                <p:cNvPr id="98481" name="Rectangle 295"/>
                <p:cNvSpPr>
                  <a:spLocks noChangeArrowheads="1"/>
                </p:cNvSpPr>
                <p:nvPr/>
              </p:nvSpPr>
              <p:spPr bwMode="auto">
                <a:xfrm>
                  <a:off x="1213" y="6966"/>
                  <a:ext cx="506" cy="403"/>
                </a:xfrm>
                <a:prstGeom prst="rect">
                  <a:avLst/>
                </a:prstGeom>
                <a:noFill/>
                <a:ln w="7">
                  <a:solidFill>
                    <a:srgbClr val="A0A0A0"/>
                  </a:solidFill>
                  <a:miter lim="800000"/>
                  <a:headEnd/>
                  <a:tailEnd/>
                </a:ln>
              </p:spPr>
              <p:txBody>
                <a:bodyPr/>
                <a:lstStyle/>
                <a:p>
                  <a:endParaRPr lang="es-ES"/>
                </a:p>
              </p:txBody>
            </p:sp>
          </p:grpSp>
          <p:grpSp>
            <p:nvGrpSpPr>
              <p:cNvPr id="98661" name="Group 298"/>
              <p:cNvGrpSpPr>
                <a:grpSpLocks/>
              </p:cNvGrpSpPr>
              <p:nvPr/>
            </p:nvGrpSpPr>
            <p:grpSpPr bwMode="auto">
              <a:xfrm>
                <a:off x="1719" y="6966"/>
                <a:ext cx="506" cy="403"/>
                <a:chOff x="1719" y="6966"/>
                <a:chExt cx="506" cy="403"/>
              </a:xfrm>
            </p:grpSpPr>
            <p:sp>
              <p:nvSpPr>
                <p:cNvPr id="98478" name="Rectangle 94"/>
                <p:cNvSpPr>
                  <a:spLocks noChangeArrowheads="1"/>
                </p:cNvSpPr>
                <p:nvPr/>
              </p:nvSpPr>
              <p:spPr bwMode="auto">
                <a:xfrm>
                  <a:off x="1747" y="6966"/>
                  <a:ext cx="450" cy="403"/>
                </a:xfrm>
                <a:prstGeom prst="rect">
                  <a:avLst/>
                </a:prstGeom>
                <a:noFill/>
                <a:ln w="9525">
                  <a:noFill/>
                  <a:miter lim="800000"/>
                  <a:headEnd/>
                  <a:tailEnd/>
                </a:ln>
              </p:spPr>
              <p:txBody>
                <a:bodyPr/>
                <a:lstStyle/>
                <a:p>
                  <a:pPr algn="r"/>
                  <a:r>
                    <a:rPr lang="es-ES" sz="1800" b="1">
                      <a:latin typeface="Arial Narrow" pitchFamily="34" charset="0"/>
                    </a:rPr>
                    <a:t>16.775</a:t>
                  </a:r>
                  <a:endParaRPr lang="es-ES" sz="1800" b="1"/>
                </a:p>
                <a:p>
                  <a:pPr algn="r" eaLnBrk="0" hangingPunct="0"/>
                  <a:endParaRPr lang="es-ES" sz="1800" b="1"/>
                </a:p>
              </p:txBody>
            </p:sp>
            <p:sp>
              <p:nvSpPr>
                <p:cNvPr id="98479" name="Rectangle 297"/>
                <p:cNvSpPr>
                  <a:spLocks noChangeArrowheads="1"/>
                </p:cNvSpPr>
                <p:nvPr/>
              </p:nvSpPr>
              <p:spPr bwMode="auto">
                <a:xfrm>
                  <a:off x="1719" y="6966"/>
                  <a:ext cx="506" cy="403"/>
                </a:xfrm>
                <a:prstGeom prst="rect">
                  <a:avLst/>
                </a:prstGeom>
                <a:noFill/>
                <a:ln w="7">
                  <a:solidFill>
                    <a:srgbClr val="A0A0A0"/>
                  </a:solidFill>
                  <a:miter lim="800000"/>
                  <a:headEnd/>
                  <a:tailEnd/>
                </a:ln>
              </p:spPr>
              <p:txBody>
                <a:bodyPr/>
                <a:lstStyle/>
                <a:p>
                  <a:endParaRPr lang="es-ES"/>
                </a:p>
              </p:txBody>
            </p:sp>
          </p:grpSp>
          <p:grpSp>
            <p:nvGrpSpPr>
              <p:cNvPr id="98662" name="Group 300"/>
              <p:cNvGrpSpPr>
                <a:grpSpLocks/>
              </p:cNvGrpSpPr>
              <p:nvPr/>
            </p:nvGrpSpPr>
            <p:grpSpPr bwMode="auto">
              <a:xfrm>
                <a:off x="2225" y="6966"/>
                <a:ext cx="506" cy="403"/>
                <a:chOff x="2225" y="6966"/>
                <a:chExt cx="506" cy="403"/>
              </a:xfrm>
            </p:grpSpPr>
            <p:sp>
              <p:nvSpPr>
                <p:cNvPr id="98476" name="Rectangle 95"/>
                <p:cNvSpPr>
                  <a:spLocks noChangeArrowheads="1"/>
                </p:cNvSpPr>
                <p:nvPr/>
              </p:nvSpPr>
              <p:spPr bwMode="auto">
                <a:xfrm>
                  <a:off x="2253" y="6966"/>
                  <a:ext cx="450" cy="403"/>
                </a:xfrm>
                <a:prstGeom prst="rect">
                  <a:avLst/>
                </a:prstGeom>
                <a:noFill/>
                <a:ln w="9525">
                  <a:noFill/>
                  <a:miter lim="800000"/>
                  <a:headEnd/>
                  <a:tailEnd/>
                </a:ln>
              </p:spPr>
              <p:txBody>
                <a:bodyPr/>
                <a:lstStyle/>
                <a:p>
                  <a:pPr algn="r"/>
                  <a:r>
                    <a:rPr lang="es-ES" sz="1800" b="1">
                      <a:latin typeface="Arial Narrow" pitchFamily="34" charset="0"/>
                    </a:rPr>
                    <a:t>24.578</a:t>
                  </a:r>
                  <a:endParaRPr lang="es-ES" sz="1800" b="1"/>
                </a:p>
                <a:p>
                  <a:pPr algn="r" eaLnBrk="0" hangingPunct="0"/>
                  <a:endParaRPr lang="es-ES" sz="1800" b="1"/>
                </a:p>
              </p:txBody>
            </p:sp>
            <p:sp>
              <p:nvSpPr>
                <p:cNvPr id="98477" name="Rectangle 299"/>
                <p:cNvSpPr>
                  <a:spLocks noChangeArrowheads="1"/>
                </p:cNvSpPr>
                <p:nvPr/>
              </p:nvSpPr>
              <p:spPr bwMode="auto">
                <a:xfrm>
                  <a:off x="2225" y="6966"/>
                  <a:ext cx="506" cy="403"/>
                </a:xfrm>
                <a:prstGeom prst="rect">
                  <a:avLst/>
                </a:prstGeom>
                <a:noFill/>
                <a:ln w="7">
                  <a:solidFill>
                    <a:srgbClr val="A0A0A0"/>
                  </a:solidFill>
                  <a:miter lim="800000"/>
                  <a:headEnd/>
                  <a:tailEnd/>
                </a:ln>
              </p:spPr>
              <p:txBody>
                <a:bodyPr/>
                <a:lstStyle/>
                <a:p>
                  <a:endParaRPr lang="es-ES"/>
                </a:p>
              </p:txBody>
            </p:sp>
          </p:grpSp>
          <p:grpSp>
            <p:nvGrpSpPr>
              <p:cNvPr id="98663" name="Group 302"/>
              <p:cNvGrpSpPr>
                <a:grpSpLocks/>
              </p:cNvGrpSpPr>
              <p:nvPr/>
            </p:nvGrpSpPr>
            <p:grpSpPr bwMode="auto">
              <a:xfrm>
                <a:off x="0" y="7369"/>
                <a:ext cx="707" cy="403"/>
                <a:chOff x="0" y="7369"/>
                <a:chExt cx="707" cy="403"/>
              </a:xfrm>
            </p:grpSpPr>
            <p:sp>
              <p:nvSpPr>
                <p:cNvPr id="98474" name="Rectangle 96"/>
                <p:cNvSpPr>
                  <a:spLocks noChangeArrowheads="1"/>
                </p:cNvSpPr>
                <p:nvPr/>
              </p:nvSpPr>
              <p:spPr bwMode="auto">
                <a:xfrm>
                  <a:off x="28" y="7369"/>
                  <a:ext cx="651" cy="403"/>
                </a:xfrm>
                <a:prstGeom prst="rect">
                  <a:avLst/>
                </a:prstGeom>
                <a:noFill/>
                <a:ln w="9525">
                  <a:noFill/>
                  <a:miter lim="800000"/>
                  <a:headEnd/>
                  <a:tailEnd/>
                </a:ln>
              </p:spPr>
              <p:txBody>
                <a:bodyPr/>
                <a:lstStyle/>
                <a:p>
                  <a:pPr algn="just"/>
                  <a:r>
                    <a:rPr lang="es-ES" sz="1800" b="1">
                      <a:latin typeface="Arial Narrow" pitchFamily="34" charset="0"/>
                    </a:rPr>
                    <a:t>Corea</a:t>
                  </a:r>
                  <a:endParaRPr lang="es-ES" sz="1800" b="1"/>
                </a:p>
                <a:p>
                  <a:pPr algn="just" eaLnBrk="0" hangingPunct="0"/>
                  <a:endParaRPr lang="es-ES" sz="1800" b="1"/>
                </a:p>
              </p:txBody>
            </p:sp>
            <p:sp>
              <p:nvSpPr>
                <p:cNvPr id="98475" name="Rectangle 301"/>
                <p:cNvSpPr>
                  <a:spLocks noChangeArrowheads="1"/>
                </p:cNvSpPr>
                <p:nvPr/>
              </p:nvSpPr>
              <p:spPr bwMode="auto">
                <a:xfrm>
                  <a:off x="0" y="7369"/>
                  <a:ext cx="707" cy="403"/>
                </a:xfrm>
                <a:prstGeom prst="rect">
                  <a:avLst/>
                </a:prstGeom>
                <a:noFill/>
                <a:ln w="7">
                  <a:solidFill>
                    <a:srgbClr val="A0A0A0"/>
                  </a:solidFill>
                  <a:miter lim="800000"/>
                  <a:headEnd/>
                  <a:tailEnd/>
                </a:ln>
              </p:spPr>
              <p:txBody>
                <a:bodyPr/>
                <a:lstStyle/>
                <a:p>
                  <a:endParaRPr lang="es-ES"/>
                </a:p>
              </p:txBody>
            </p:sp>
          </p:grpSp>
          <p:grpSp>
            <p:nvGrpSpPr>
              <p:cNvPr id="98664" name="Group 304"/>
              <p:cNvGrpSpPr>
                <a:grpSpLocks/>
              </p:cNvGrpSpPr>
              <p:nvPr/>
            </p:nvGrpSpPr>
            <p:grpSpPr bwMode="auto">
              <a:xfrm>
                <a:off x="707" y="7369"/>
                <a:ext cx="506" cy="403"/>
                <a:chOff x="707" y="7369"/>
                <a:chExt cx="506" cy="403"/>
              </a:xfrm>
            </p:grpSpPr>
            <p:sp>
              <p:nvSpPr>
                <p:cNvPr id="98472" name="Rectangle 97"/>
                <p:cNvSpPr>
                  <a:spLocks noChangeArrowheads="1"/>
                </p:cNvSpPr>
                <p:nvPr/>
              </p:nvSpPr>
              <p:spPr bwMode="auto">
                <a:xfrm>
                  <a:off x="735" y="7369"/>
                  <a:ext cx="450" cy="403"/>
                </a:xfrm>
                <a:prstGeom prst="rect">
                  <a:avLst/>
                </a:prstGeom>
                <a:noFill/>
                <a:ln w="9525">
                  <a:noFill/>
                  <a:miter lim="800000"/>
                  <a:headEnd/>
                  <a:tailEnd/>
                </a:ln>
              </p:spPr>
              <p:txBody>
                <a:bodyPr/>
                <a:lstStyle/>
                <a:p>
                  <a:pPr algn="r"/>
                  <a:r>
                    <a:rPr lang="es-ES" sz="1800" b="1">
                      <a:latin typeface="Arial Narrow" pitchFamily="34" charset="0"/>
                    </a:rPr>
                    <a:t>4.825</a:t>
                  </a:r>
                  <a:endParaRPr lang="es-ES" sz="1800" b="1"/>
                </a:p>
                <a:p>
                  <a:pPr algn="r" eaLnBrk="0" hangingPunct="0"/>
                  <a:endParaRPr lang="es-ES" sz="1800" b="1"/>
                </a:p>
              </p:txBody>
            </p:sp>
            <p:sp>
              <p:nvSpPr>
                <p:cNvPr id="98473" name="Rectangle 303"/>
                <p:cNvSpPr>
                  <a:spLocks noChangeArrowheads="1"/>
                </p:cNvSpPr>
                <p:nvPr/>
              </p:nvSpPr>
              <p:spPr bwMode="auto">
                <a:xfrm>
                  <a:off x="707" y="7369"/>
                  <a:ext cx="506" cy="403"/>
                </a:xfrm>
                <a:prstGeom prst="rect">
                  <a:avLst/>
                </a:prstGeom>
                <a:noFill/>
                <a:ln w="7">
                  <a:solidFill>
                    <a:srgbClr val="A0A0A0"/>
                  </a:solidFill>
                  <a:miter lim="800000"/>
                  <a:headEnd/>
                  <a:tailEnd/>
                </a:ln>
              </p:spPr>
              <p:txBody>
                <a:bodyPr/>
                <a:lstStyle/>
                <a:p>
                  <a:endParaRPr lang="es-ES"/>
                </a:p>
              </p:txBody>
            </p:sp>
          </p:grpSp>
          <p:grpSp>
            <p:nvGrpSpPr>
              <p:cNvPr id="98665" name="Group 306"/>
              <p:cNvGrpSpPr>
                <a:grpSpLocks/>
              </p:cNvGrpSpPr>
              <p:nvPr/>
            </p:nvGrpSpPr>
            <p:grpSpPr bwMode="auto">
              <a:xfrm>
                <a:off x="1213" y="7369"/>
                <a:ext cx="506" cy="403"/>
                <a:chOff x="1213" y="7369"/>
                <a:chExt cx="506" cy="403"/>
              </a:xfrm>
            </p:grpSpPr>
            <p:sp>
              <p:nvSpPr>
                <p:cNvPr id="98470" name="Rectangle 98"/>
                <p:cNvSpPr>
                  <a:spLocks noChangeArrowheads="1"/>
                </p:cNvSpPr>
                <p:nvPr/>
              </p:nvSpPr>
              <p:spPr bwMode="auto">
                <a:xfrm>
                  <a:off x="1241" y="7369"/>
                  <a:ext cx="450" cy="403"/>
                </a:xfrm>
                <a:prstGeom prst="rect">
                  <a:avLst/>
                </a:prstGeom>
                <a:noFill/>
                <a:ln w="9525">
                  <a:noFill/>
                  <a:miter lim="800000"/>
                  <a:headEnd/>
                  <a:tailEnd/>
                </a:ln>
              </p:spPr>
              <p:txBody>
                <a:bodyPr/>
                <a:lstStyle/>
                <a:p>
                  <a:pPr algn="r"/>
                  <a:r>
                    <a:rPr lang="es-ES" sz="1800" b="1">
                      <a:latin typeface="Arial Narrow" pitchFamily="34" charset="0"/>
                    </a:rPr>
                    <a:t>8.538</a:t>
                  </a:r>
                  <a:endParaRPr lang="es-ES" sz="1800" b="1"/>
                </a:p>
                <a:p>
                  <a:pPr algn="r" eaLnBrk="0" hangingPunct="0"/>
                  <a:endParaRPr lang="es-ES" sz="1800" b="1"/>
                </a:p>
              </p:txBody>
            </p:sp>
            <p:sp>
              <p:nvSpPr>
                <p:cNvPr id="98471" name="Rectangle 305"/>
                <p:cNvSpPr>
                  <a:spLocks noChangeArrowheads="1"/>
                </p:cNvSpPr>
                <p:nvPr/>
              </p:nvSpPr>
              <p:spPr bwMode="auto">
                <a:xfrm>
                  <a:off x="1213" y="7369"/>
                  <a:ext cx="506" cy="403"/>
                </a:xfrm>
                <a:prstGeom prst="rect">
                  <a:avLst/>
                </a:prstGeom>
                <a:noFill/>
                <a:ln w="7">
                  <a:solidFill>
                    <a:srgbClr val="A0A0A0"/>
                  </a:solidFill>
                  <a:miter lim="800000"/>
                  <a:headEnd/>
                  <a:tailEnd/>
                </a:ln>
              </p:spPr>
              <p:txBody>
                <a:bodyPr/>
                <a:lstStyle/>
                <a:p>
                  <a:endParaRPr lang="es-ES"/>
                </a:p>
              </p:txBody>
            </p:sp>
          </p:grpSp>
          <p:grpSp>
            <p:nvGrpSpPr>
              <p:cNvPr id="98666" name="Group 308"/>
              <p:cNvGrpSpPr>
                <a:grpSpLocks/>
              </p:cNvGrpSpPr>
              <p:nvPr/>
            </p:nvGrpSpPr>
            <p:grpSpPr bwMode="auto">
              <a:xfrm>
                <a:off x="1719" y="7369"/>
                <a:ext cx="506" cy="403"/>
                <a:chOff x="1719" y="7369"/>
                <a:chExt cx="506" cy="403"/>
              </a:xfrm>
            </p:grpSpPr>
            <p:sp>
              <p:nvSpPr>
                <p:cNvPr id="98468" name="Rectangle 99"/>
                <p:cNvSpPr>
                  <a:spLocks noChangeArrowheads="1"/>
                </p:cNvSpPr>
                <p:nvPr/>
              </p:nvSpPr>
              <p:spPr bwMode="auto">
                <a:xfrm>
                  <a:off x="1747" y="7369"/>
                  <a:ext cx="450" cy="403"/>
                </a:xfrm>
                <a:prstGeom prst="rect">
                  <a:avLst/>
                </a:prstGeom>
                <a:noFill/>
                <a:ln w="9525">
                  <a:noFill/>
                  <a:miter lim="800000"/>
                  <a:headEnd/>
                  <a:tailEnd/>
                </a:ln>
              </p:spPr>
              <p:txBody>
                <a:bodyPr/>
                <a:lstStyle/>
                <a:p>
                  <a:pPr algn="r"/>
                  <a:r>
                    <a:rPr lang="es-ES" sz="1800" b="1">
                      <a:latin typeface="Arial Narrow" pitchFamily="34" charset="0"/>
                    </a:rPr>
                    <a:t>13.726</a:t>
                  </a:r>
                  <a:endParaRPr lang="es-ES" sz="1800" b="1"/>
                </a:p>
                <a:p>
                  <a:pPr algn="r" eaLnBrk="0" hangingPunct="0"/>
                  <a:endParaRPr lang="es-ES" sz="1800" b="1"/>
                </a:p>
              </p:txBody>
            </p:sp>
            <p:sp>
              <p:nvSpPr>
                <p:cNvPr id="98469" name="Rectangle 307"/>
                <p:cNvSpPr>
                  <a:spLocks noChangeArrowheads="1"/>
                </p:cNvSpPr>
                <p:nvPr/>
              </p:nvSpPr>
              <p:spPr bwMode="auto">
                <a:xfrm>
                  <a:off x="1719" y="7369"/>
                  <a:ext cx="506" cy="403"/>
                </a:xfrm>
                <a:prstGeom prst="rect">
                  <a:avLst/>
                </a:prstGeom>
                <a:noFill/>
                <a:ln w="7">
                  <a:solidFill>
                    <a:srgbClr val="A0A0A0"/>
                  </a:solidFill>
                  <a:miter lim="800000"/>
                  <a:headEnd/>
                  <a:tailEnd/>
                </a:ln>
              </p:spPr>
              <p:txBody>
                <a:bodyPr/>
                <a:lstStyle/>
                <a:p>
                  <a:endParaRPr lang="es-ES"/>
                </a:p>
              </p:txBody>
            </p:sp>
          </p:grpSp>
          <p:grpSp>
            <p:nvGrpSpPr>
              <p:cNvPr id="98667" name="Group 310"/>
              <p:cNvGrpSpPr>
                <a:grpSpLocks/>
              </p:cNvGrpSpPr>
              <p:nvPr/>
            </p:nvGrpSpPr>
            <p:grpSpPr bwMode="auto">
              <a:xfrm>
                <a:off x="2225" y="7369"/>
                <a:ext cx="506" cy="403"/>
                <a:chOff x="2225" y="7369"/>
                <a:chExt cx="506" cy="403"/>
              </a:xfrm>
            </p:grpSpPr>
            <p:sp>
              <p:nvSpPr>
                <p:cNvPr id="98466" name="Rectangle 100"/>
                <p:cNvSpPr>
                  <a:spLocks noChangeArrowheads="1"/>
                </p:cNvSpPr>
                <p:nvPr/>
              </p:nvSpPr>
              <p:spPr bwMode="auto">
                <a:xfrm>
                  <a:off x="2253" y="7369"/>
                  <a:ext cx="450" cy="403"/>
                </a:xfrm>
                <a:prstGeom prst="rect">
                  <a:avLst/>
                </a:prstGeom>
                <a:noFill/>
                <a:ln w="9525">
                  <a:noFill/>
                  <a:miter lim="800000"/>
                  <a:headEnd/>
                  <a:tailEnd/>
                </a:ln>
              </p:spPr>
              <p:txBody>
                <a:bodyPr/>
                <a:lstStyle/>
                <a:p>
                  <a:pPr algn="r"/>
                  <a:r>
                    <a:rPr lang="es-ES" sz="1800" b="1">
                      <a:latin typeface="Arial Narrow" pitchFamily="34" charset="0"/>
                    </a:rPr>
                    <a:t>24.227</a:t>
                  </a:r>
                  <a:endParaRPr lang="es-ES" sz="1800" b="1"/>
                </a:p>
                <a:p>
                  <a:pPr algn="r" eaLnBrk="0" hangingPunct="0"/>
                  <a:endParaRPr lang="es-ES" sz="1800" b="1"/>
                </a:p>
              </p:txBody>
            </p:sp>
            <p:sp>
              <p:nvSpPr>
                <p:cNvPr id="98467" name="Rectangle 309"/>
                <p:cNvSpPr>
                  <a:spLocks noChangeArrowheads="1"/>
                </p:cNvSpPr>
                <p:nvPr/>
              </p:nvSpPr>
              <p:spPr bwMode="auto">
                <a:xfrm>
                  <a:off x="2225" y="7369"/>
                  <a:ext cx="506" cy="403"/>
                </a:xfrm>
                <a:prstGeom prst="rect">
                  <a:avLst/>
                </a:prstGeom>
                <a:noFill/>
                <a:ln w="7">
                  <a:solidFill>
                    <a:srgbClr val="A0A0A0"/>
                  </a:solidFill>
                  <a:miter lim="800000"/>
                  <a:headEnd/>
                  <a:tailEnd/>
                </a:ln>
              </p:spPr>
              <p:txBody>
                <a:bodyPr/>
                <a:lstStyle/>
                <a:p>
                  <a:endParaRPr lang="es-ES"/>
                </a:p>
              </p:txBody>
            </p:sp>
          </p:grpSp>
          <p:grpSp>
            <p:nvGrpSpPr>
              <p:cNvPr id="98668" name="Group 312"/>
              <p:cNvGrpSpPr>
                <a:grpSpLocks/>
              </p:cNvGrpSpPr>
              <p:nvPr/>
            </p:nvGrpSpPr>
            <p:grpSpPr bwMode="auto">
              <a:xfrm>
                <a:off x="0" y="7772"/>
                <a:ext cx="707" cy="403"/>
                <a:chOff x="0" y="7772"/>
                <a:chExt cx="707" cy="403"/>
              </a:xfrm>
            </p:grpSpPr>
            <p:sp>
              <p:nvSpPr>
                <p:cNvPr id="98464" name="Rectangle 101"/>
                <p:cNvSpPr>
                  <a:spLocks noChangeArrowheads="1"/>
                </p:cNvSpPr>
                <p:nvPr/>
              </p:nvSpPr>
              <p:spPr bwMode="auto">
                <a:xfrm>
                  <a:off x="28" y="7772"/>
                  <a:ext cx="651" cy="403"/>
                </a:xfrm>
                <a:prstGeom prst="rect">
                  <a:avLst/>
                </a:prstGeom>
                <a:noFill/>
                <a:ln w="9525">
                  <a:noFill/>
                  <a:miter lim="800000"/>
                  <a:headEnd/>
                  <a:tailEnd/>
                </a:ln>
              </p:spPr>
              <p:txBody>
                <a:bodyPr/>
                <a:lstStyle/>
                <a:p>
                  <a:pPr algn="just"/>
                  <a:r>
                    <a:rPr lang="es-ES" sz="1800" b="1">
                      <a:latin typeface="Arial Narrow" pitchFamily="34" charset="0"/>
                    </a:rPr>
                    <a:t>Suecia</a:t>
                  </a:r>
                  <a:endParaRPr lang="es-ES" sz="1800" b="1"/>
                </a:p>
                <a:p>
                  <a:pPr algn="just" eaLnBrk="0" hangingPunct="0"/>
                  <a:endParaRPr lang="es-ES" sz="1800" b="1"/>
                </a:p>
              </p:txBody>
            </p:sp>
            <p:sp>
              <p:nvSpPr>
                <p:cNvPr id="98465" name="Rectangle 311"/>
                <p:cNvSpPr>
                  <a:spLocks noChangeArrowheads="1"/>
                </p:cNvSpPr>
                <p:nvPr/>
              </p:nvSpPr>
              <p:spPr bwMode="auto">
                <a:xfrm>
                  <a:off x="0" y="7772"/>
                  <a:ext cx="707" cy="403"/>
                </a:xfrm>
                <a:prstGeom prst="rect">
                  <a:avLst/>
                </a:prstGeom>
                <a:noFill/>
                <a:ln w="7">
                  <a:solidFill>
                    <a:srgbClr val="A0A0A0"/>
                  </a:solidFill>
                  <a:miter lim="800000"/>
                  <a:headEnd/>
                  <a:tailEnd/>
                </a:ln>
              </p:spPr>
              <p:txBody>
                <a:bodyPr/>
                <a:lstStyle/>
                <a:p>
                  <a:endParaRPr lang="es-ES"/>
                </a:p>
              </p:txBody>
            </p:sp>
          </p:grpSp>
          <p:grpSp>
            <p:nvGrpSpPr>
              <p:cNvPr id="98669" name="Group 314"/>
              <p:cNvGrpSpPr>
                <a:grpSpLocks/>
              </p:cNvGrpSpPr>
              <p:nvPr/>
            </p:nvGrpSpPr>
            <p:grpSpPr bwMode="auto">
              <a:xfrm>
                <a:off x="707" y="7772"/>
                <a:ext cx="506" cy="403"/>
                <a:chOff x="707" y="7772"/>
                <a:chExt cx="506" cy="403"/>
              </a:xfrm>
            </p:grpSpPr>
            <p:sp>
              <p:nvSpPr>
                <p:cNvPr id="98462" name="Rectangle 102"/>
                <p:cNvSpPr>
                  <a:spLocks noChangeArrowheads="1"/>
                </p:cNvSpPr>
                <p:nvPr/>
              </p:nvSpPr>
              <p:spPr bwMode="auto">
                <a:xfrm>
                  <a:off x="735" y="7772"/>
                  <a:ext cx="450" cy="403"/>
                </a:xfrm>
                <a:prstGeom prst="rect">
                  <a:avLst/>
                </a:prstGeom>
                <a:noFill/>
                <a:ln w="9525">
                  <a:noFill/>
                  <a:miter lim="800000"/>
                  <a:headEnd/>
                  <a:tailEnd/>
                </a:ln>
              </p:spPr>
              <p:txBody>
                <a:bodyPr/>
                <a:lstStyle/>
                <a:p>
                  <a:pPr algn="r"/>
                  <a:r>
                    <a:rPr lang="es-ES" sz="1800" b="1">
                      <a:latin typeface="Arial Narrow" pitchFamily="34" charset="0"/>
                    </a:rPr>
                    <a:t>20.033</a:t>
                  </a:r>
                  <a:endParaRPr lang="es-ES" sz="1800" b="1"/>
                </a:p>
                <a:p>
                  <a:pPr algn="r" eaLnBrk="0" hangingPunct="0"/>
                  <a:endParaRPr lang="es-ES" sz="1800" b="1"/>
                </a:p>
              </p:txBody>
            </p:sp>
            <p:sp>
              <p:nvSpPr>
                <p:cNvPr id="98463" name="Rectangle 313"/>
                <p:cNvSpPr>
                  <a:spLocks noChangeArrowheads="1"/>
                </p:cNvSpPr>
                <p:nvPr/>
              </p:nvSpPr>
              <p:spPr bwMode="auto">
                <a:xfrm>
                  <a:off x="707" y="7772"/>
                  <a:ext cx="506" cy="403"/>
                </a:xfrm>
                <a:prstGeom prst="rect">
                  <a:avLst/>
                </a:prstGeom>
                <a:noFill/>
                <a:ln w="7">
                  <a:solidFill>
                    <a:srgbClr val="A0A0A0"/>
                  </a:solidFill>
                  <a:miter lim="800000"/>
                  <a:headEnd/>
                  <a:tailEnd/>
                </a:ln>
              </p:spPr>
              <p:txBody>
                <a:bodyPr/>
                <a:lstStyle/>
                <a:p>
                  <a:endParaRPr lang="es-ES"/>
                </a:p>
              </p:txBody>
            </p:sp>
          </p:grpSp>
          <p:grpSp>
            <p:nvGrpSpPr>
              <p:cNvPr id="98670" name="Group 316"/>
              <p:cNvGrpSpPr>
                <a:grpSpLocks/>
              </p:cNvGrpSpPr>
              <p:nvPr/>
            </p:nvGrpSpPr>
            <p:grpSpPr bwMode="auto">
              <a:xfrm>
                <a:off x="1213" y="7772"/>
                <a:ext cx="506" cy="403"/>
                <a:chOff x="1213" y="7772"/>
                <a:chExt cx="506" cy="403"/>
              </a:xfrm>
            </p:grpSpPr>
            <p:sp>
              <p:nvSpPr>
                <p:cNvPr id="98460" name="Rectangle 103"/>
                <p:cNvSpPr>
                  <a:spLocks noChangeArrowheads="1"/>
                </p:cNvSpPr>
                <p:nvPr/>
              </p:nvSpPr>
              <p:spPr bwMode="auto">
                <a:xfrm>
                  <a:off x="1241" y="7772"/>
                  <a:ext cx="450" cy="403"/>
                </a:xfrm>
                <a:prstGeom prst="rect">
                  <a:avLst/>
                </a:prstGeom>
                <a:noFill/>
                <a:ln w="9525">
                  <a:noFill/>
                  <a:miter lim="800000"/>
                  <a:headEnd/>
                  <a:tailEnd/>
                </a:ln>
              </p:spPr>
              <p:txBody>
                <a:bodyPr/>
                <a:lstStyle/>
                <a:p>
                  <a:pPr algn="r"/>
                  <a:r>
                    <a:rPr lang="es-ES" sz="1800" b="1">
                      <a:latin typeface="Arial Narrow" pitchFamily="34" charset="0"/>
                    </a:rPr>
                    <a:t>20.934</a:t>
                  </a:r>
                  <a:endParaRPr lang="es-ES" sz="1800" b="1"/>
                </a:p>
                <a:p>
                  <a:pPr algn="r" eaLnBrk="0" hangingPunct="0"/>
                  <a:endParaRPr lang="es-ES" sz="1800" b="1"/>
                </a:p>
              </p:txBody>
            </p:sp>
            <p:sp>
              <p:nvSpPr>
                <p:cNvPr id="98461" name="Rectangle 315"/>
                <p:cNvSpPr>
                  <a:spLocks noChangeArrowheads="1"/>
                </p:cNvSpPr>
                <p:nvPr/>
              </p:nvSpPr>
              <p:spPr bwMode="auto">
                <a:xfrm>
                  <a:off x="1213" y="7772"/>
                  <a:ext cx="506" cy="403"/>
                </a:xfrm>
                <a:prstGeom prst="rect">
                  <a:avLst/>
                </a:prstGeom>
                <a:noFill/>
                <a:ln w="7">
                  <a:solidFill>
                    <a:srgbClr val="A0A0A0"/>
                  </a:solidFill>
                  <a:miter lim="800000"/>
                  <a:headEnd/>
                  <a:tailEnd/>
                </a:ln>
              </p:spPr>
              <p:txBody>
                <a:bodyPr/>
                <a:lstStyle/>
                <a:p>
                  <a:endParaRPr lang="es-ES"/>
                </a:p>
              </p:txBody>
            </p:sp>
          </p:grpSp>
          <p:grpSp>
            <p:nvGrpSpPr>
              <p:cNvPr id="98671" name="Group 318"/>
              <p:cNvGrpSpPr>
                <a:grpSpLocks/>
              </p:cNvGrpSpPr>
              <p:nvPr/>
            </p:nvGrpSpPr>
            <p:grpSpPr bwMode="auto">
              <a:xfrm>
                <a:off x="1719" y="7772"/>
                <a:ext cx="506" cy="403"/>
                <a:chOff x="1719" y="7772"/>
                <a:chExt cx="506" cy="403"/>
              </a:xfrm>
            </p:grpSpPr>
            <p:sp>
              <p:nvSpPr>
                <p:cNvPr id="98458" name="Rectangle 104"/>
                <p:cNvSpPr>
                  <a:spLocks noChangeArrowheads="1"/>
                </p:cNvSpPr>
                <p:nvPr/>
              </p:nvSpPr>
              <p:spPr bwMode="auto">
                <a:xfrm>
                  <a:off x="1747" y="7772"/>
                  <a:ext cx="450" cy="403"/>
                </a:xfrm>
                <a:prstGeom prst="rect">
                  <a:avLst/>
                </a:prstGeom>
                <a:noFill/>
                <a:ln w="9525">
                  <a:noFill/>
                  <a:miter lim="800000"/>
                  <a:headEnd/>
                  <a:tailEnd/>
                </a:ln>
              </p:spPr>
              <p:txBody>
                <a:bodyPr/>
                <a:lstStyle/>
                <a:p>
                  <a:pPr algn="r"/>
                  <a:r>
                    <a:rPr lang="es-ES" sz="1800" b="1">
                      <a:latin typeface="Arial Narrow" pitchFamily="34" charset="0"/>
                    </a:rPr>
                    <a:t>21.291</a:t>
                  </a:r>
                  <a:endParaRPr lang="es-ES" sz="1800" b="1"/>
                </a:p>
                <a:p>
                  <a:pPr algn="r" eaLnBrk="0" hangingPunct="0"/>
                  <a:endParaRPr lang="es-ES" sz="1800" b="1"/>
                </a:p>
              </p:txBody>
            </p:sp>
            <p:sp>
              <p:nvSpPr>
                <p:cNvPr id="98459" name="Rectangle 317"/>
                <p:cNvSpPr>
                  <a:spLocks noChangeArrowheads="1"/>
                </p:cNvSpPr>
                <p:nvPr/>
              </p:nvSpPr>
              <p:spPr bwMode="auto">
                <a:xfrm>
                  <a:off x="1719" y="7772"/>
                  <a:ext cx="506" cy="403"/>
                </a:xfrm>
                <a:prstGeom prst="rect">
                  <a:avLst/>
                </a:prstGeom>
                <a:noFill/>
                <a:ln w="7">
                  <a:solidFill>
                    <a:srgbClr val="A0A0A0"/>
                  </a:solidFill>
                  <a:miter lim="800000"/>
                  <a:headEnd/>
                  <a:tailEnd/>
                </a:ln>
              </p:spPr>
              <p:txBody>
                <a:bodyPr/>
                <a:lstStyle/>
                <a:p>
                  <a:endParaRPr lang="es-ES"/>
                </a:p>
              </p:txBody>
            </p:sp>
          </p:grpSp>
          <p:grpSp>
            <p:nvGrpSpPr>
              <p:cNvPr id="98672" name="Group 320"/>
              <p:cNvGrpSpPr>
                <a:grpSpLocks/>
              </p:cNvGrpSpPr>
              <p:nvPr/>
            </p:nvGrpSpPr>
            <p:grpSpPr bwMode="auto">
              <a:xfrm>
                <a:off x="2225" y="7772"/>
                <a:ext cx="506" cy="403"/>
                <a:chOff x="2225" y="7772"/>
                <a:chExt cx="506" cy="403"/>
              </a:xfrm>
            </p:grpSpPr>
            <p:sp>
              <p:nvSpPr>
                <p:cNvPr id="98456" name="Rectangle 105"/>
                <p:cNvSpPr>
                  <a:spLocks noChangeArrowheads="1"/>
                </p:cNvSpPr>
                <p:nvPr/>
              </p:nvSpPr>
              <p:spPr bwMode="auto">
                <a:xfrm>
                  <a:off x="2253" y="7772"/>
                  <a:ext cx="450" cy="403"/>
                </a:xfrm>
                <a:prstGeom prst="rect">
                  <a:avLst/>
                </a:prstGeom>
                <a:noFill/>
                <a:ln w="9525">
                  <a:noFill/>
                  <a:miter lim="800000"/>
                  <a:headEnd/>
                  <a:tailEnd/>
                </a:ln>
              </p:spPr>
              <p:txBody>
                <a:bodyPr/>
                <a:lstStyle/>
                <a:p>
                  <a:pPr algn="r"/>
                  <a:r>
                    <a:rPr lang="es-ES" sz="1800" b="1">
                      <a:latin typeface="Arial Narrow" pitchFamily="34" charset="0"/>
                    </a:rPr>
                    <a:t>22.454</a:t>
                  </a:r>
                  <a:endParaRPr lang="es-ES" sz="1800" b="1"/>
                </a:p>
                <a:p>
                  <a:pPr algn="r" eaLnBrk="0" hangingPunct="0"/>
                  <a:endParaRPr lang="es-ES" sz="1800" b="1"/>
                </a:p>
              </p:txBody>
            </p:sp>
            <p:sp>
              <p:nvSpPr>
                <p:cNvPr id="98457" name="Rectangle 319"/>
                <p:cNvSpPr>
                  <a:spLocks noChangeArrowheads="1"/>
                </p:cNvSpPr>
                <p:nvPr/>
              </p:nvSpPr>
              <p:spPr bwMode="auto">
                <a:xfrm>
                  <a:off x="2225" y="7772"/>
                  <a:ext cx="506" cy="403"/>
                </a:xfrm>
                <a:prstGeom prst="rect">
                  <a:avLst/>
                </a:prstGeom>
                <a:noFill/>
                <a:ln w="7">
                  <a:solidFill>
                    <a:srgbClr val="A0A0A0"/>
                  </a:solidFill>
                  <a:miter lim="800000"/>
                  <a:headEnd/>
                  <a:tailEnd/>
                </a:ln>
              </p:spPr>
              <p:txBody>
                <a:bodyPr/>
                <a:lstStyle/>
                <a:p>
                  <a:endParaRPr lang="es-ES"/>
                </a:p>
              </p:txBody>
            </p:sp>
          </p:grpSp>
          <p:grpSp>
            <p:nvGrpSpPr>
              <p:cNvPr id="98673" name="Group 322"/>
              <p:cNvGrpSpPr>
                <a:grpSpLocks/>
              </p:cNvGrpSpPr>
              <p:nvPr/>
            </p:nvGrpSpPr>
            <p:grpSpPr bwMode="auto">
              <a:xfrm>
                <a:off x="0" y="8175"/>
                <a:ext cx="707" cy="403"/>
                <a:chOff x="0" y="8175"/>
                <a:chExt cx="707" cy="403"/>
              </a:xfrm>
            </p:grpSpPr>
            <p:sp>
              <p:nvSpPr>
                <p:cNvPr id="98454" name="Rectangle 106"/>
                <p:cNvSpPr>
                  <a:spLocks noChangeArrowheads="1"/>
                </p:cNvSpPr>
                <p:nvPr/>
              </p:nvSpPr>
              <p:spPr bwMode="auto">
                <a:xfrm>
                  <a:off x="28" y="8175"/>
                  <a:ext cx="651" cy="403"/>
                </a:xfrm>
                <a:prstGeom prst="rect">
                  <a:avLst/>
                </a:prstGeom>
                <a:noFill/>
                <a:ln w="9525">
                  <a:noFill/>
                  <a:miter lim="800000"/>
                  <a:headEnd/>
                  <a:tailEnd/>
                </a:ln>
              </p:spPr>
              <p:txBody>
                <a:bodyPr/>
                <a:lstStyle/>
                <a:p>
                  <a:pPr algn="just"/>
                  <a:r>
                    <a:rPr lang="es-ES" sz="1800" b="1">
                      <a:latin typeface="Arial Narrow" pitchFamily="34" charset="0"/>
                    </a:rPr>
                    <a:t>Noruega</a:t>
                  </a:r>
                  <a:endParaRPr lang="es-ES" sz="1800" b="1"/>
                </a:p>
                <a:p>
                  <a:pPr algn="just" eaLnBrk="0" hangingPunct="0"/>
                  <a:endParaRPr lang="es-ES" sz="1800" b="1"/>
                </a:p>
              </p:txBody>
            </p:sp>
            <p:sp>
              <p:nvSpPr>
                <p:cNvPr id="98455" name="Rectangle 321"/>
                <p:cNvSpPr>
                  <a:spLocks noChangeArrowheads="1"/>
                </p:cNvSpPr>
                <p:nvPr/>
              </p:nvSpPr>
              <p:spPr bwMode="auto">
                <a:xfrm>
                  <a:off x="0" y="8175"/>
                  <a:ext cx="707" cy="403"/>
                </a:xfrm>
                <a:prstGeom prst="rect">
                  <a:avLst/>
                </a:prstGeom>
                <a:noFill/>
                <a:ln w="7">
                  <a:solidFill>
                    <a:srgbClr val="A0A0A0"/>
                  </a:solidFill>
                  <a:miter lim="800000"/>
                  <a:headEnd/>
                  <a:tailEnd/>
                </a:ln>
              </p:spPr>
              <p:txBody>
                <a:bodyPr/>
                <a:lstStyle/>
                <a:p>
                  <a:endParaRPr lang="es-ES"/>
                </a:p>
              </p:txBody>
            </p:sp>
          </p:grpSp>
          <p:grpSp>
            <p:nvGrpSpPr>
              <p:cNvPr id="98674" name="Group 324"/>
              <p:cNvGrpSpPr>
                <a:grpSpLocks/>
              </p:cNvGrpSpPr>
              <p:nvPr/>
            </p:nvGrpSpPr>
            <p:grpSpPr bwMode="auto">
              <a:xfrm>
                <a:off x="707" y="8175"/>
                <a:ext cx="506" cy="403"/>
                <a:chOff x="707" y="8175"/>
                <a:chExt cx="506" cy="403"/>
              </a:xfrm>
            </p:grpSpPr>
            <p:sp>
              <p:nvSpPr>
                <p:cNvPr id="98452" name="Rectangle 107"/>
                <p:cNvSpPr>
                  <a:spLocks noChangeArrowheads="1"/>
                </p:cNvSpPr>
                <p:nvPr/>
              </p:nvSpPr>
              <p:spPr bwMode="auto">
                <a:xfrm>
                  <a:off x="735" y="8175"/>
                  <a:ext cx="450" cy="403"/>
                </a:xfrm>
                <a:prstGeom prst="rect">
                  <a:avLst/>
                </a:prstGeom>
                <a:noFill/>
                <a:ln w="9525">
                  <a:noFill/>
                  <a:miter lim="800000"/>
                  <a:headEnd/>
                  <a:tailEnd/>
                </a:ln>
              </p:spPr>
              <p:txBody>
                <a:bodyPr/>
                <a:lstStyle/>
                <a:p>
                  <a:pPr algn="r"/>
                  <a:r>
                    <a:rPr lang="es-ES" sz="1800" b="1">
                      <a:latin typeface="Arial Narrow" pitchFamily="34" charset="0"/>
                    </a:rPr>
                    <a:t>14.677</a:t>
                  </a:r>
                  <a:endParaRPr lang="es-ES" sz="1800" b="1"/>
                </a:p>
                <a:p>
                  <a:pPr algn="r" eaLnBrk="0" hangingPunct="0"/>
                  <a:endParaRPr lang="es-ES" sz="1800" b="1"/>
                </a:p>
              </p:txBody>
            </p:sp>
            <p:sp>
              <p:nvSpPr>
                <p:cNvPr id="98453" name="Rectangle 323"/>
                <p:cNvSpPr>
                  <a:spLocks noChangeArrowheads="1"/>
                </p:cNvSpPr>
                <p:nvPr/>
              </p:nvSpPr>
              <p:spPr bwMode="auto">
                <a:xfrm>
                  <a:off x="707" y="8175"/>
                  <a:ext cx="506" cy="403"/>
                </a:xfrm>
                <a:prstGeom prst="rect">
                  <a:avLst/>
                </a:prstGeom>
                <a:noFill/>
                <a:ln w="7">
                  <a:solidFill>
                    <a:srgbClr val="A0A0A0"/>
                  </a:solidFill>
                  <a:miter lim="800000"/>
                  <a:headEnd/>
                  <a:tailEnd/>
                </a:ln>
              </p:spPr>
              <p:txBody>
                <a:bodyPr/>
                <a:lstStyle/>
                <a:p>
                  <a:endParaRPr lang="es-ES"/>
                </a:p>
              </p:txBody>
            </p:sp>
          </p:grpSp>
          <p:grpSp>
            <p:nvGrpSpPr>
              <p:cNvPr id="98675" name="Group 326"/>
              <p:cNvGrpSpPr>
                <a:grpSpLocks/>
              </p:cNvGrpSpPr>
              <p:nvPr/>
            </p:nvGrpSpPr>
            <p:grpSpPr bwMode="auto">
              <a:xfrm>
                <a:off x="1213" y="8175"/>
                <a:ext cx="506" cy="403"/>
                <a:chOff x="1213" y="8175"/>
                <a:chExt cx="506" cy="403"/>
              </a:xfrm>
            </p:grpSpPr>
            <p:sp>
              <p:nvSpPr>
                <p:cNvPr id="98450" name="Rectangle 108"/>
                <p:cNvSpPr>
                  <a:spLocks noChangeArrowheads="1"/>
                </p:cNvSpPr>
                <p:nvPr/>
              </p:nvSpPr>
              <p:spPr bwMode="auto">
                <a:xfrm>
                  <a:off x="1241" y="8175"/>
                  <a:ext cx="450" cy="403"/>
                </a:xfrm>
                <a:prstGeom prst="rect">
                  <a:avLst/>
                </a:prstGeom>
                <a:noFill/>
                <a:ln w="9525">
                  <a:noFill/>
                  <a:miter lim="800000"/>
                  <a:headEnd/>
                  <a:tailEnd/>
                </a:ln>
              </p:spPr>
              <p:txBody>
                <a:bodyPr/>
                <a:lstStyle/>
                <a:p>
                  <a:pPr algn="r"/>
                  <a:r>
                    <a:rPr lang="es-ES" sz="1800" b="1">
                      <a:latin typeface="Arial Narrow" pitchFamily="34" charset="0"/>
                    </a:rPr>
                    <a:t>18.449</a:t>
                  </a:r>
                  <a:endParaRPr lang="es-ES" sz="1800" b="1"/>
                </a:p>
                <a:p>
                  <a:pPr algn="r" eaLnBrk="0" hangingPunct="0"/>
                  <a:endParaRPr lang="es-ES" sz="1800" b="1"/>
                </a:p>
              </p:txBody>
            </p:sp>
            <p:sp>
              <p:nvSpPr>
                <p:cNvPr id="98451" name="Rectangle 325"/>
                <p:cNvSpPr>
                  <a:spLocks noChangeArrowheads="1"/>
                </p:cNvSpPr>
                <p:nvPr/>
              </p:nvSpPr>
              <p:spPr bwMode="auto">
                <a:xfrm>
                  <a:off x="1213" y="8175"/>
                  <a:ext cx="506" cy="403"/>
                </a:xfrm>
                <a:prstGeom prst="rect">
                  <a:avLst/>
                </a:prstGeom>
                <a:noFill/>
                <a:ln w="7">
                  <a:solidFill>
                    <a:srgbClr val="A0A0A0"/>
                  </a:solidFill>
                  <a:miter lim="800000"/>
                  <a:headEnd/>
                  <a:tailEnd/>
                </a:ln>
              </p:spPr>
              <p:txBody>
                <a:bodyPr/>
                <a:lstStyle/>
                <a:p>
                  <a:endParaRPr lang="es-ES"/>
                </a:p>
              </p:txBody>
            </p:sp>
          </p:grpSp>
          <p:grpSp>
            <p:nvGrpSpPr>
              <p:cNvPr id="98676" name="Group 328"/>
              <p:cNvGrpSpPr>
                <a:grpSpLocks/>
              </p:cNvGrpSpPr>
              <p:nvPr/>
            </p:nvGrpSpPr>
            <p:grpSpPr bwMode="auto">
              <a:xfrm>
                <a:off x="1719" y="8175"/>
                <a:ext cx="506" cy="403"/>
                <a:chOff x="1719" y="8175"/>
                <a:chExt cx="506" cy="403"/>
              </a:xfrm>
            </p:grpSpPr>
            <p:sp>
              <p:nvSpPr>
                <p:cNvPr id="98448" name="Rectangle 109"/>
                <p:cNvSpPr>
                  <a:spLocks noChangeArrowheads="1"/>
                </p:cNvSpPr>
                <p:nvPr/>
              </p:nvSpPr>
              <p:spPr bwMode="auto">
                <a:xfrm>
                  <a:off x="1747" y="8175"/>
                  <a:ext cx="450" cy="403"/>
                </a:xfrm>
                <a:prstGeom prst="rect">
                  <a:avLst/>
                </a:prstGeom>
                <a:noFill/>
                <a:ln w="9525">
                  <a:noFill/>
                  <a:miter lim="800000"/>
                  <a:headEnd/>
                  <a:tailEnd/>
                </a:ln>
              </p:spPr>
              <p:txBody>
                <a:bodyPr/>
                <a:lstStyle/>
                <a:p>
                  <a:pPr algn="r"/>
                  <a:r>
                    <a:rPr lang="es-ES" sz="1800" b="1">
                      <a:latin typeface="Arial Narrow" pitchFamily="34" charset="0"/>
                    </a:rPr>
                    <a:t>28.042</a:t>
                  </a:r>
                  <a:endParaRPr lang="es-ES" sz="1800" b="1"/>
                </a:p>
                <a:p>
                  <a:pPr algn="r" eaLnBrk="0" hangingPunct="0"/>
                  <a:endParaRPr lang="es-ES" sz="1800" b="1"/>
                </a:p>
              </p:txBody>
            </p:sp>
            <p:sp>
              <p:nvSpPr>
                <p:cNvPr id="98449" name="Rectangle 327"/>
                <p:cNvSpPr>
                  <a:spLocks noChangeArrowheads="1"/>
                </p:cNvSpPr>
                <p:nvPr/>
              </p:nvSpPr>
              <p:spPr bwMode="auto">
                <a:xfrm>
                  <a:off x="1719" y="8175"/>
                  <a:ext cx="506" cy="403"/>
                </a:xfrm>
                <a:prstGeom prst="rect">
                  <a:avLst/>
                </a:prstGeom>
                <a:noFill/>
                <a:ln w="7">
                  <a:solidFill>
                    <a:srgbClr val="A0A0A0"/>
                  </a:solidFill>
                  <a:miter lim="800000"/>
                  <a:headEnd/>
                  <a:tailEnd/>
                </a:ln>
              </p:spPr>
              <p:txBody>
                <a:bodyPr/>
                <a:lstStyle/>
                <a:p>
                  <a:endParaRPr lang="es-ES"/>
                </a:p>
              </p:txBody>
            </p:sp>
          </p:grpSp>
          <p:grpSp>
            <p:nvGrpSpPr>
              <p:cNvPr id="98677" name="Group 330"/>
              <p:cNvGrpSpPr>
                <a:grpSpLocks/>
              </p:cNvGrpSpPr>
              <p:nvPr/>
            </p:nvGrpSpPr>
            <p:grpSpPr bwMode="auto">
              <a:xfrm>
                <a:off x="2225" y="8175"/>
                <a:ext cx="506" cy="403"/>
                <a:chOff x="2225" y="8175"/>
                <a:chExt cx="506" cy="403"/>
              </a:xfrm>
            </p:grpSpPr>
            <p:sp>
              <p:nvSpPr>
                <p:cNvPr id="98446" name="Rectangle 110"/>
                <p:cNvSpPr>
                  <a:spLocks noChangeArrowheads="1"/>
                </p:cNvSpPr>
                <p:nvPr/>
              </p:nvSpPr>
              <p:spPr bwMode="auto">
                <a:xfrm>
                  <a:off x="2253" y="8175"/>
                  <a:ext cx="450" cy="403"/>
                </a:xfrm>
                <a:prstGeom prst="rect">
                  <a:avLst/>
                </a:prstGeom>
                <a:noFill/>
                <a:ln w="9525">
                  <a:noFill/>
                  <a:miter lim="800000"/>
                  <a:headEnd/>
                  <a:tailEnd/>
                </a:ln>
              </p:spPr>
              <p:txBody>
                <a:bodyPr/>
                <a:lstStyle/>
                <a:p>
                  <a:pPr algn="r"/>
                  <a:r>
                    <a:rPr lang="es-ES" sz="1800" b="1">
                      <a:latin typeface="Arial Narrow" pitchFamily="34" charset="0"/>
                    </a:rPr>
                    <a:t>19.249</a:t>
                  </a:r>
                  <a:endParaRPr lang="es-ES" sz="1800" b="1"/>
                </a:p>
                <a:p>
                  <a:pPr algn="r" eaLnBrk="0" hangingPunct="0"/>
                  <a:endParaRPr lang="es-ES" sz="1800" b="1"/>
                </a:p>
              </p:txBody>
            </p:sp>
            <p:sp>
              <p:nvSpPr>
                <p:cNvPr id="98447" name="Rectangle 329"/>
                <p:cNvSpPr>
                  <a:spLocks noChangeArrowheads="1"/>
                </p:cNvSpPr>
                <p:nvPr/>
              </p:nvSpPr>
              <p:spPr bwMode="auto">
                <a:xfrm>
                  <a:off x="2225" y="8175"/>
                  <a:ext cx="506" cy="403"/>
                </a:xfrm>
                <a:prstGeom prst="rect">
                  <a:avLst/>
                </a:prstGeom>
                <a:noFill/>
                <a:ln w="7">
                  <a:solidFill>
                    <a:srgbClr val="A0A0A0"/>
                  </a:solidFill>
                  <a:miter lim="800000"/>
                  <a:headEnd/>
                  <a:tailEnd/>
                </a:ln>
              </p:spPr>
              <p:txBody>
                <a:bodyPr/>
                <a:lstStyle/>
                <a:p>
                  <a:endParaRPr lang="es-ES"/>
                </a:p>
              </p:txBody>
            </p:sp>
          </p:grpSp>
          <p:grpSp>
            <p:nvGrpSpPr>
              <p:cNvPr id="98678" name="Group 332"/>
              <p:cNvGrpSpPr>
                <a:grpSpLocks/>
              </p:cNvGrpSpPr>
              <p:nvPr/>
            </p:nvGrpSpPr>
            <p:grpSpPr bwMode="auto">
              <a:xfrm>
                <a:off x="0" y="8578"/>
                <a:ext cx="707" cy="403"/>
                <a:chOff x="0" y="8578"/>
                <a:chExt cx="707" cy="403"/>
              </a:xfrm>
            </p:grpSpPr>
            <p:sp>
              <p:nvSpPr>
                <p:cNvPr id="98444" name="Rectangle 111"/>
                <p:cNvSpPr>
                  <a:spLocks noChangeArrowheads="1"/>
                </p:cNvSpPr>
                <p:nvPr/>
              </p:nvSpPr>
              <p:spPr bwMode="auto">
                <a:xfrm>
                  <a:off x="28" y="8578"/>
                  <a:ext cx="651" cy="403"/>
                </a:xfrm>
                <a:prstGeom prst="rect">
                  <a:avLst/>
                </a:prstGeom>
                <a:noFill/>
                <a:ln w="9525">
                  <a:noFill/>
                  <a:miter lim="800000"/>
                  <a:headEnd/>
                  <a:tailEnd/>
                </a:ln>
              </p:spPr>
              <p:txBody>
                <a:bodyPr/>
                <a:lstStyle/>
                <a:p>
                  <a:pPr algn="just"/>
                  <a:r>
                    <a:rPr lang="es-ES" sz="1800" b="1">
                      <a:latin typeface="Arial Narrow" pitchFamily="34" charset="0"/>
                    </a:rPr>
                    <a:t>Australia</a:t>
                  </a:r>
                  <a:endParaRPr lang="es-ES" sz="1800" b="1"/>
                </a:p>
                <a:p>
                  <a:pPr algn="just" eaLnBrk="0" hangingPunct="0"/>
                  <a:endParaRPr lang="es-ES" sz="1800" b="1"/>
                </a:p>
              </p:txBody>
            </p:sp>
            <p:sp>
              <p:nvSpPr>
                <p:cNvPr id="98445" name="Rectangle 331"/>
                <p:cNvSpPr>
                  <a:spLocks noChangeArrowheads="1"/>
                </p:cNvSpPr>
                <p:nvPr/>
              </p:nvSpPr>
              <p:spPr bwMode="auto">
                <a:xfrm>
                  <a:off x="0" y="8578"/>
                  <a:ext cx="707" cy="403"/>
                </a:xfrm>
                <a:prstGeom prst="rect">
                  <a:avLst/>
                </a:prstGeom>
                <a:noFill/>
                <a:ln w="7">
                  <a:solidFill>
                    <a:srgbClr val="A0A0A0"/>
                  </a:solidFill>
                  <a:miter lim="800000"/>
                  <a:headEnd/>
                  <a:tailEnd/>
                </a:ln>
              </p:spPr>
              <p:txBody>
                <a:bodyPr/>
                <a:lstStyle/>
                <a:p>
                  <a:endParaRPr lang="es-ES"/>
                </a:p>
              </p:txBody>
            </p:sp>
          </p:grpSp>
          <p:grpSp>
            <p:nvGrpSpPr>
              <p:cNvPr id="98679" name="Group 334"/>
              <p:cNvGrpSpPr>
                <a:grpSpLocks/>
              </p:cNvGrpSpPr>
              <p:nvPr/>
            </p:nvGrpSpPr>
            <p:grpSpPr bwMode="auto">
              <a:xfrm>
                <a:off x="707" y="8578"/>
                <a:ext cx="506" cy="403"/>
                <a:chOff x="707" y="8578"/>
                <a:chExt cx="506" cy="403"/>
              </a:xfrm>
            </p:grpSpPr>
            <p:sp>
              <p:nvSpPr>
                <p:cNvPr id="98442" name="Rectangle 112"/>
                <p:cNvSpPr>
                  <a:spLocks noChangeArrowheads="1"/>
                </p:cNvSpPr>
                <p:nvPr/>
              </p:nvSpPr>
              <p:spPr bwMode="auto">
                <a:xfrm>
                  <a:off x="735" y="8578"/>
                  <a:ext cx="450" cy="403"/>
                </a:xfrm>
                <a:prstGeom prst="rect">
                  <a:avLst/>
                </a:prstGeom>
                <a:noFill/>
                <a:ln w="9525">
                  <a:noFill/>
                  <a:miter lim="800000"/>
                  <a:headEnd/>
                  <a:tailEnd/>
                </a:ln>
              </p:spPr>
              <p:txBody>
                <a:bodyPr/>
                <a:lstStyle/>
                <a:p>
                  <a:pPr algn="r"/>
                  <a:r>
                    <a:rPr lang="es-ES" sz="1800" b="1">
                      <a:latin typeface="Arial Narrow" pitchFamily="34" charset="0"/>
                    </a:rPr>
                    <a:t>14.807</a:t>
                  </a:r>
                  <a:endParaRPr lang="es-ES" sz="1800" b="1"/>
                </a:p>
                <a:p>
                  <a:pPr algn="r" eaLnBrk="0" hangingPunct="0"/>
                  <a:endParaRPr lang="es-ES" sz="1800" b="1"/>
                </a:p>
              </p:txBody>
            </p:sp>
            <p:sp>
              <p:nvSpPr>
                <p:cNvPr id="98443" name="Rectangle 333"/>
                <p:cNvSpPr>
                  <a:spLocks noChangeArrowheads="1"/>
                </p:cNvSpPr>
                <p:nvPr/>
              </p:nvSpPr>
              <p:spPr bwMode="auto">
                <a:xfrm>
                  <a:off x="707" y="8578"/>
                  <a:ext cx="506" cy="403"/>
                </a:xfrm>
                <a:prstGeom prst="rect">
                  <a:avLst/>
                </a:prstGeom>
                <a:noFill/>
                <a:ln w="7">
                  <a:solidFill>
                    <a:srgbClr val="A0A0A0"/>
                  </a:solidFill>
                  <a:miter lim="800000"/>
                  <a:headEnd/>
                  <a:tailEnd/>
                </a:ln>
              </p:spPr>
              <p:txBody>
                <a:bodyPr/>
                <a:lstStyle/>
                <a:p>
                  <a:endParaRPr lang="es-ES"/>
                </a:p>
              </p:txBody>
            </p:sp>
          </p:grpSp>
          <p:grpSp>
            <p:nvGrpSpPr>
              <p:cNvPr id="98680" name="Group 336"/>
              <p:cNvGrpSpPr>
                <a:grpSpLocks/>
              </p:cNvGrpSpPr>
              <p:nvPr/>
            </p:nvGrpSpPr>
            <p:grpSpPr bwMode="auto">
              <a:xfrm>
                <a:off x="1213" y="8578"/>
                <a:ext cx="506" cy="403"/>
                <a:chOff x="1213" y="8578"/>
                <a:chExt cx="506" cy="403"/>
              </a:xfrm>
            </p:grpSpPr>
            <p:sp>
              <p:nvSpPr>
                <p:cNvPr id="98440" name="Rectangle 113"/>
                <p:cNvSpPr>
                  <a:spLocks noChangeArrowheads="1"/>
                </p:cNvSpPr>
                <p:nvPr/>
              </p:nvSpPr>
              <p:spPr bwMode="auto">
                <a:xfrm>
                  <a:off x="1241" y="8578"/>
                  <a:ext cx="450" cy="403"/>
                </a:xfrm>
                <a:prstGeom prst="rect">
                  <a:avLst/>
                </a:prstGeom>
                <a:noFill/>
                <a:ln w="9525">
                  <a:noFill/>
                  <a:miter lim="800000"/>
                  <a:headEnd/>
                  <a:tailEnd/>
                </a:ln>
              </p:spPr>
              <p:txBody>
                <a:bodyPr/>
                <a:lstStyle/>
                <a:p>
                  <a:pPr algn="r"/>
                  <a:r>
                    <a:rPr lang="es-ES" sz="1800" b="1">
                      <a:latin typeface="Arial Narrow" pitchFamily="34" charset="0"/>
                    </a:rPr>
                    <a:t>15.762</a:t>
                  </a:r>
                  <a:endParaRPr lang="es-ES" sz="1800" b="1"/>
                </a:p>
                <a:p>
                  <a:pPr algn="r" eaLnBrk="0" hangingPunct="0"/>
                  <a:endParaRPr lang="es-ES" sz="1800" b="1"/>
                </a:p>
              </p:txBody>
            </p:sp>
            <p:sp>
              <p:nvSpPr>
                <p:cNvPr id="98441" name="Rectangle 335"/>
                <p:cNvSpPr>
                  <a:spLocks noChangeArrowheads="1"/>
                </p:cNvSpPr>
                <p:nvPr/>
              </p:nvSpPr>
              <p:spPr bwMode="auto">
                <a:xfrm>
                  <a:off x="1213" y="8578"/>
                  <a:ext cx="506" cy="403"/>
                </a:xfrm>
                <a:prstGeom prst="rect">
                  <a:avLst/>
                </a:prstGeom>
                <a:noFill/>
                <a:ln w="7">
                  <a:solidFill>
                    <a:srgbClr val="A0A0A0"/>
                  </a:solidFill>
                  <a:miter lim="800000"/>
                  <a:headEnd/>
                  <a:tailEnd/>
                </a:ln>
              </p:spPr>
              <p:txBody>
                <a:bodyPr/>
                <a:lstStyle/>
                <a:p>
                  <a:endParaRPr lang="es-ES"/>
                </a:p>
              </p:txBody>
            </p:sp>
          </p:grpSp>
          <p:grpSp>
            <p:nvGrpSpPr>
              <p:cNvPr id="98681" name="Group 338"/>
              <p:cNvGrpSpPr>
                <a:grpSpLocks/>
              </p:cNvGrpSpPr>
              <p:nvPr/>
            </p:nvGrpSpPr>
            <p:grpSpPr bwMode="auto">
              <a:xfrm>
                <a:off x="1719" y="8578"/>
                <a:ext cx="506" cy="403"/>
                <a:chOff x="1719" y="8578"/>
                <a:chExt cx="506" cy="403"/>
              </a:xfrm>
            </p:grpSpPr>
            <p:sp>
              <p:nvSpPr>
                <p:cNvPr id="98438" name="Rectangle 114"/>
                <p:cNvSpPr>
                  <a:spLocks noChangeArrowheads="1"/>
                </p:cNvSpPr>
                <p:nvPr/>
              </p:nvSpPr>
              <p:spPr bwMode="auto">
                <a:xfrm>
                  <a:off x="1747" y="8578"/>
                  <a:ext cx="450" cy="403"/>
                </a:xfrm>
                <a:prstGeom prst="rect">
                  <a:avLst/>
                </a:prstGeom>
                <a:noFill/>
                <a:ln w="9525">
                  <a:noFill/>
                  <a:miter lim="800000"/>
                  <a:headEnd/>
                  <a:tailEnd/>
                </a:ln>
              </p:spPr>
              <p:txBody>
                <a:bodyPr/>
                <a:lstStyle/>
                <a:p>
                  <a:pPr algn="r"/>
                  <a:r>
                    <a:rPr lang="es-ES" sz="1800" b="1">
                      <a:latin typeface="Arial Narrow" pitchFamily="34" charset="0"/>
                    </a:rPr>
                    <a:t>14.524</a:t>
                  </a:r>
                  <a:endParaRPr lang="es-ES" sz="1800" b="1"/>
                </a:p>
                <a:p>
                  <a:pPr algn="r" eaLnBrk="0" hangingPunct="0"/>
                  <a:endParaRPr lang="es-ES" sz="1800" b="1"/>
                </a:p>
              </p:txBody>
            </p:sp>
            <p:sp>
              <p:nvSpPr>
                <p:cNvPr id="98439" name="Rectangle 337"/>
                <p:cNvSpPr>
                  <a:spLocks noChangeArrowheads="1"/>
                </p:cNvSpPr>
                <p:nvPr/>
              </p:nvSpPr>
              <p:spPr bwMode="auto">
                <a:xfrm>
                  <a:off x="1719" y="8578"/>
                  <a:ext cx="506" cy="403"/>
                </a:xfrm>
                <a:prstGeom prst="rect">
                  <a:avLst/>
                </a:prstGeom>
                <a:noFill/>
                <a:ln w="7">
                  <a:solidFill>
                    <a:srgbClr val="A0A0A0"/>
                  </a:solidFill>
                  <a:miter lim="800000"/>
                  <a:headEnd/>
                  <a:tailEnd/>
                </a:ln>
              </p:spPr>
              <p:txBody>
                <a:bodyPr/>
                <a:lstStyle/>
                <a:p>
                  <a:endParaRPr lang="es-ES"/>
                </a:p>
              </p:txBody>
            </p:sp>
          </p:grpSp>
          <p:grpSp>
            <p:nvGrpSpPr>
              <p:cNvPr id="98682" name="Group 340"/>
              <p:cNvGrpSpPr>
                <a:grpSpLocks/>
              </p:cNvGrpSpPr>
              <p:nvPr/>
            </p:nvGrpSpPr>
            <p:grpSpPr bwMode="auto">
              <a:xfrm>
                <a:off x="2225" y="8578"/>
                <a:ext cx="506" cy="403"/>
                <a:chOff x="2225" y="8578"/>
                <a:chExt cx="506" cy="403"/>
              </a:xfrm>
            </p:grpSpPr>
            <p:sp>
              <p:nvSpPr>
                <p:cNvPr id="98436" name="Rectangle 115"/>
                <p:cNvSpPr>
                  <a:spLocks noChangeArrowheads="1"/>
                </p:cNvSpPr>
                <p:nvPr/>
              </p:nvSpPr>
              <p:spPr bwMode="auto">
                <a:xfrm>
                  <a:off x="2253" y="8578"/>
                  <a:ext cx="450" cy="403"/>
                </a:xfrm>
                <a:prstGeom prst="rect">
                  <a:avLst/>
                </a:prstGeom>
                <a:noFill/>
                <a:ln w="9525">
                  <a:noFill/>
                  <a:miter lim="800000"/>
                  <a:headEnd/>
                  <a:tailEnd/>
                </a:ln>
              </p:spPr>
              <p:txBody>
                <a:bodyPr/>
                <a:lstStyle/>
                <a:p>
                  <a:pPr algn="r"/>
                  <a:r>
                    <a:rPr lang="es-ES" sz="1800" b="1">
                      <a:latin typeface="Arial Narrow" pitchFamily="34" charset="0"/>
                    </a:rPr>
                    <a:t>17.607</a:t>
                  </a:r>
                  <a:endParaRPr lang="es-ES" sz="1800" b="1"/>
                </a:p>
                <a:p>
                  <a:pPr algn="r" eaLnBrk="0" hangingPunct="0"/>
                  <a:endParaRPr lang="es-ES" sz="1800" b="1"/>
                </a:p>
              </p:txBody>
            </p:sp>
            <p:sp>
              <p:nvSpPr>
                <p:cNvPr id="98437" name="Rectangle 339"/>
                <p:cNvSpPr>
                  <a:spLocks noChangeArrowheads="1"/>
                </p:cNvSpPr>
                <p:nvPr/>
              </p:nvSpPr>
              <p:spPr bwMode="auto">
                <a:xfrm>
                  <a:off x="2225" y="8578"/>
                  <a:ext cx="506" cy="403"/>
                </a:xfrm>
                <a:prstGeom prst="rect">
                  <a:avLst/>
                </a:prstGeom>
                <a:noFill/>
                <a:ln w="7">
                  <a:solidFill>
                    <a:srgbClr val="A0A0A0"/>
                  </a:solidFill>
                  <a:miter lim="800000"/>
                  <a:headEnd/>
                  <a:tailEnd/>
                </a:ln>
              </p:spPr>
              <p:txBody>
                <a:bodyPr/>
                <a:lstStyle/>
                <a:p>
                  <a:endParaRPr lang="es-ES"/>
                </a:p>
              </p:txBody>
            </p:sp>
          </p:grpSp>
          <p:grpSp>
            <p:nvGrpSpPr>
              <p:cNvPr id="98683" name="Group 342"/>
              <p:cNvGrpSpPr>
                <a:grpSpLocks/>
              </p:cNvGrpSpPr>
              <p:nvPr/>
            </p:nvGrpSpPr>
            <p:grpSpPr bwMode="auto">
              <a:xfrm>
                <a:off x="0" y="8981"/>
                <a:ext cx="707" cy="518"/>
                <a:chOff x="0" y="8981"/>
                <a:chExt cx="707" cy="518"/>
              </a:xfrm>
            </p:grpSpPr>
            <p:sp>
              <p:nvSpPr>
                <p:cNvPr id="98434" name="Rectangle 116"/>
                <p:cNvSpPr>
                  <a:spLocks noChangeArrowheads="1"/>
                </p:cNvSpPr>
                <p:nvPr/>
              </p:nvSpPr>
              <p:spPr bwMode="auto">
                <a:xfrm>
                  <a:off x="28" y="8981"/>
                  <a:ext cx="651" cy="518"/>
                </a:xfrm>
                <a:prstGeom prst="rect">
                  <a:avLst/>
                </a:prstGeom>
                <a:noFill/>
                <a:ln w="9525">
                  <a:noFill/>
                  <a:miter lim="800000"/>
                  <a:headEnd/>
                  <a:tailEnd/>
                </a:ln>
              </p:spPr>
              <p:txBody>
                <a:bodyPr/>
                <a:lstStyle/>
                <a:p>
                  <a:pPr algn="just"/>
                  <a:r>
                    <a:rPr lang="es-ES" sz="1800" b="1">
                      <a:latin typeface="Arial Narrow" pitchFamily="34" charset="0"/>
                    </a:rPr>
                    <a:t>Total mundial</a:t>
                  </a:r>
                  <a:endParaRPr lang="es-ES" sz="1800" b="1"/>
                </a:p>
                <a:p>
                  <a:pPr algn="just" eaLnBrk="0" hangingPunct="0"/>
                  <a:endParaRPr lang="es-ES" sz="1800" b="1"/>
                </a:p>
              </p:txBody>
            </p:sp>
            <p:sp>
              <p:nvSpPr>
                <p:cNvPr id="98435" name="Rectangle 341"/>
                <p:cNvSpPr>
                  <a:spLocks noChangeArrowheads="1"/>
                </p:cNvSpPr>
                <p:nvPr/>
              </p:nvSpPr>
              <p:spPr bwMode="auto">
                <a:xfrm>
                  <a:off x="0" y="8981"/>
                  <a:ext cx="707" cy="518"/>
                </a:xfrm>
                <a:prstGeom prst="rect">
                  <a:avLst/>
                </a:prstGeom>
                <a:noFill/>
                <a:ln w="7">
                  <a:solidFill>
                    <a:srgbClr val="A0A0A0"/>
                  </a:solidFill>
                  <a:miter lim="800000"/>
                  <a:headEnd/>
                  <a:tailEnd/>
                </a:ln>
              </p:spPr>
              <p:txBody>
                <a:bodyPr/>
                <a:lstStyle/>
                <a:p>
                  <a:endParaRPr lang="es-ES"/>
                </a:p>
              </p:txBody>
            </p:sp>
          </p:grpSp>
          <p:grpSp>
            <p:nvGrpSpPr>
              <p:cNvPr id="98684" name="Group 344"/>
              <p:cNvGrpSpPr>
                <a:grpSpLocks/>
              </p:cNvGrpSpPr>
              <p:nvPr/>
            </p:nvGrpSpPr>
            <p:grpSpPr bwMode="auto">
              <a:xfrm>
                <a:off x="707" y="8981"/>
                <a:ext cx="506" cy="518"/>
                <a:chOff x="707" y="8981"/>
                <a:chExt cx="506" cy="518"/>
              </a:xfrm>
            </p:grpSpPr>
            <p:sp>
              <p:nvSpPr>
                <p:cNvPr id="98432" name="Rectangle 117"/>
                <p:cNvSpPr>
                  <a:spLocks noChangeArrowheads="1"/>
                </p:cNvSpPr>
                <p:nvPr/>
              </p:nvSpPr>
              <p:spPr bwMode="auto">
                <a:xfrm>
                  <a:off x="735" y="8981"/>
                  <a:ext cx="450" cy="518"/>
                </a:xfrm>
                <a:prstGeom prst="rect">
                  <a:avLst/>
                </a:prstGeom>
                <a:noFill/>
                <a:ln w="9525">
                  <a:noFill/>
                  <a:miter lim="800000"/>
                  <a:headEnd/>
                  <a:tailEnd/>
                </a:ln>
              </p:spPr>
              <p:txBody>
                <a:bodyPr/>
                <a:lstStyle/>
                <a:p>
                  <a:pPr algn="r"/>
                  <a:r>
                    <a:rPr lang="es-ES" sz="1800" b="1">
                      <a:latin typeface="Arial Narrow" pitchFamily="34" charset="0"/>
                    </a:rPr>
                    <a:t>1.358.463</a:t>
                  </a:r>
                  <a:endParaRPr lang="es-ES" sz="1800" b="1"/>
                </a:p>
                <a:p>
                  <a:pPr algn="r" eaLnBrk="0" hangingPunct="0"/>
                  <a:endParaRPr lang="es-ES" sz="1800" b="1"/>
                </a:p>
              </p:txBody>
            </p:sp>
            <p:sp>
              <p:nvSpPr>
                <p:cNvPr id="98433" name="Rectangle 343"/>
                <p:cNvSpPr>
                  <a:spLocks noChangeArrowheads="1"/>
                </p:cNvSpPr>
                <p:nvPr/>
              </p:nvSpPr>
              <p:spPr bwMode="auto">
                <a:xfrm>
                  <a:off x="707" y="8981"/>
                  <a:ext cx="506" cy="518"/>
                </a:xfrm>
                <a:prstGeom prst="rect">
                  <a:avLst/>
                </a:prstGeom>
                <a:noFill/>
                <a:ln w="7">
                  <a:solidFill>
                    <a:srgbClr val="A0A0A0"/>
                  </a:solidFill>
                  <a:miter lim="800000"/>
                  <a:headEnd/>
                  <a:tailEnd/>
                </a:ln>
              </p:spPr>
              <p:txBody>
                <a:bodyPr/>
                <a:lstStyle/>
                <a:p>
                  <a:endParaRPr lang="es-ES"/>
                </a:p>
              </p:txBody>
            </p:sp>
          </p:grpSp>
          <p:grpSp>
            <p:nvGrpSpPr>
              <p:cNvPr id="98685" name="Group 346"/>
              <p:cNvGrpSpPr>
                <a:grpSpLocks/>
              </p:cNvGrpSpPr>
              <p:nvPr/>
            </p:nvGrpSpPr>
            <p:grpSpPr bwMode="auto">
              <a:xfrm>
                <a:off x="1213" y="8981"/>
                <a:ext cx="506" cy="518"/>
                <a:chOff x="1213" y="8981"/>
                <a:chExt cx="506" cy="518"/>
              </a:xfrm>
            </p:grpSpPr>
            <p:sp>
              <p:nvSpPr>
                <p:cNvPr id="98430" name="Rectangle 118"/>
                <p:cNvSpPr>
                  <a:spLocks noChangeArrowheads="1"/>
                </p:cNvSpPr>
                <p:nvPr/>
              </p:nvSpPr>
              <p:spPr bwMode="auto">
                <a:xfrm>
                  <a:off x="1241" y="8981"/>
                  <a:ext cx="450" cy="518"/>
                </a:xfrm>
                <a:prstGeom prst="rect">
                  <a:avLst/>
                </a:prstGeom>
                <a:noFill/>
                <a:ln w="9525">
                  <a:noFill/>
                  <a:miter lim="800000"/>
                  <a:headEnd/>
                  <a:tailEnd/>
                </a:ln>
              </p:spPr>
              <p:txBody>
                <a:bodyPr/>
                <a:lstStyle/>
                <a:p>
                  <a:pPr algn="r"/>
                  <a:r>
                    <a:rPr lang="es-ES" sz="1800" b="1">
                      <a:latin typeface="Arial Narrow" pitchFamily="34" charset="0"/>
                    </a:rPr>
                    <a:t>1.394.398</a:t>
                  </a:r>
                  <a:endParaRPr lang="es-ES" sz="1800" b="1"/>
                </a:p>
                <a:p>
                  <a:pPr algn="r" eaLnBrk="0" hangingPunct="0"/>
                  <a:endParaRPr lang="es-ES" sz="1800" b="1"/>
                </a:p>
              </p:txBody>
            </p:sp>
            <p:sp>
              <p:nvSpPr>
                <p:cNvPr id="98431" name="Rectangle 345"/>
                <p:cNvSpPr>
                  <a:spLocks noChangeArrowheads="1"/>
                </p:cNvSpPr>
                <p:nvPr/>
              </p:nvSpPr>
              <p:spPr bwMode="auto">
                <a:xfrm>
                  <a:off x="1213" y="8981"/>
                  <a:ext cx="506" cy="518"/>
                </a:xfrm>
                <a:prstGeom prst="rect">
                  <a:avLst/>
                </a:prstGeom>
                <a:noFill/>
                <a:ln w="7">
                  <a:solidFill>
                    <a:srgbClr val="A0A0A0"/>
                  </a:solidFill>
                  <a:miter lim="800000"/>
                  <a:headEnd/>
                  <a:tailEnd/>
                </a:ln>
              </p:spPr>
              <p:txBody>
                <a:bodyPr/>
                <a:lstStyle/>
                <a:p>
                  <a:endParaRPr lang="es-ES"/>
                </a:p>
              </p:txBody>
            </p:sp>
          </p:grpSp>
          <p:grpSp>
            <p:nvGrpSpPr>
              <p:cNvPr id="98686" name="Group 348"/>
              <p:cNvGrpSpPr>
                <a:grpSpLocks/>
              </p:cNvGrpSpPr>
              <p:nvPr/>
            </p:nvGrpSpPr>
            <p:grpSpPr bwMode="auto">
              <a:xfrm>
                <a:off x="1719" y="8981"/>
                <a:ext cx="506" cy="518"/>
                <a:chOff x="1719" y="8981"/>
                <a:chExt cx="506" cy="518"/>
              </a:xfrm>
            </p:grpSpPr>
            <p:sp>
              <p:nvSpPr>
                <p:cNvPr id="98428" name="Rectangle 119"/>
                <p:cNvSpPr>
                  <a:spLocks noChangeArrowheads="1"/>
                </p:cNvSpPr>
                <p:nvPr/>
              </p:nvSpPr>
              <p:spPr bwMode="auto">
                <a:xfrm>
                  <a:off x="1747" y="8981"/>
                  <a:ext cx="450" cy="518"/>
                </a:xfrm>
                <a:prstGeom prst="rect">
                  <a:avLst/>
                </a:prstGeom>
                <a:noFill/>
                <a:ln w="9525">
                  <a:noFill/>
                  <a:miter lim="800000"/>
                  <a:headEnd/>
                  <a:tailEnd/>
                </a:ln>
              </p:spPr>
              <p:txBody>
                <a:bodyPr/>
                <a:lstStyle/>
                <a:p>
                  <a:pPr algn="r"/>
                  <a:r>
                    <a:rPr lang="es-ES" sz="1800" b="1">
                      <a:latin typeface="Arial Narrow" pitchFamily="34" charset="0"/>
                    </a:rPr>
                    <a:t>1.552.657</a:t>
                  </a:r>
                  <a:endParaRPr lang="es-ES" sz="1800" b="1"/>
                </a:p>
                <a:p>
                  <a:pPr algn="r" eaLnBrk="0" hangingPunct="0"/>
                  <a:endParaRPr lang="es-ES" sz="1800" b="1"/>
                </a:p>
              </p:txBody>
            </p:sp>
            <p:sp>
              <p:nvSpPr>
                <p:cNvPr id="98429" name="Rectangle 347"/>
                <p:cNvSpPr>
                  <a:spLocks noChangeArrowheads="1"/>
                </p:cNvSpPr>
                <p:nvPr/>
              </p:nvSpPr>
              <p:spPr bwMode="auto">
                <a:xfrm>
                  <a:off x="1719" y="8981"/>
                  <a:ext cx="506" cy="518"/>
                </a:xfrm>
                <a:prstGeom prst="rect">
                  <a:avLst/>
                </a:prstGeom>
                <a:noFill/>
                <a:ln w="7">
                  <a:solidFill>
                    <a:srgbClr val="A0A0A0"/>
                  </a:solidFill>
                  <a:miter lim="800000"/>
                  <a:headEnd/>
                  <a:tailEnd/>
                </a:ln>
              </p:spPr>
              <p:txBody>
                <a:bodyPr/>
                <a:lstStyle/>
                <a:p>
                  <a:endParaRPr lang="es-ES"/>
                </a:p>
              </p:txBody>
            </p:sp>
          </p:grpSp>
          <p:grpSp>
            <p:nvGrpSpPr>
              <p:cNvPr id="98687" name="Group 350"/>
              <p:cNvGrpSpPr>
                <a:grpSpLocks/>
              </p:cNvGrpSpPr>
              <p:nvPr/>
            </p:nvGrpSpPr>
            <p:grpSpPr bwMode="auto">
              <a:xfrm>
                <a:off x="2225" y="8981"/>
                <a:ext cx="506" cy="518"/>
                <a:chOff x="2225" y="8981"/>
                <a:chExt cx="506" cy="518"/>
              </a:xfrm>
            </p:grpSpPr>
            <p:sp>
              <p:nvSpPr>
                <p:cNvPr id="98426" name="Rectangle 120"/>
                <p:cNvSpPr>
                  <a:spLocks noChangeArrowheads="1"/>
                </p:cNvSpPr>
                <p:nvPr/>
              </p:nvSpPr>
              <p:spPr bwMode="auto">
                <a:xfrm>
                  <a:off x="2253" y="8981"/>
                  <a:ext cx="450" cy="518"/>
                </a:xfrm>
                <a:prstGeom prst="rect">
                  <a:avLst/>
                </a:prstGeom>
                <a:noFill/>
                <a:ln w="9525">
                  <a:noFill/>
                  <a:miter lim="800000"/>
                  <a:headEnd/>
                  <a:tailEnd/>
                </a:ln>
              </p:spPr>
              <p:txBody>
                <a:bodyPr/>
                <a:lstStyle/>
                <a:p>
                  <a:pPr algn="r"/>
                  <a:r>
                    <a:rPr lang="es-ES" sz="1800" b="1">
                      <a:latin typeface="Arial Narrow" pitchFamily="34" charset="0"/>
                    </a:rPr>
                    <a:t>1.683.761</a:t>
                  </a:r>
                  <a:endParaRPr lang="es-ES" sz="1800" b="1"/>
                </a:p>
                <a:p>
                  <a:pPr algn="r" eaLnBrk="0" hangingPunct="0"/>
                  <a:endParaRPr lang="es-ES" sz="1800" b="1"/>
                </a:p>
              </p:txBody>
            </p:sp>
            <p:sp>
              <p:nvSpPr>
                <p:cNvPr id="98427" name="Rectangle 349"/>
                <p:cNvSpPr>
                  <a:spLocks noChangeArrowheads="1"/>
                </p:cNvSpPr>
                <p:nvPr/>
              </p:nvSpPr>
              <p:spPr bwMode="auto">
                <a:xfrm>
                  <a:off x="2225" y="8981"/>
                  <a:ext cx="506" cy="518"/>
                </a:xfrm>
                <a:prstGeom prst="rect">
                  <a:avLst/>
                </a:prstGeom>
                <a:noFill/>
                <a:ln w="7">
                  <a:solidFill>
                    <a:srgbClr val="A0A0A0"/>
                  </a:solidFill>
                  <a:miter lim="800000"/>
                  <a:headEnd/>
                  <a:tailEnd/>
                </a:ln>
              </p:spPr>
              <p:txBody>
                <a:bodyPr/>
                <a:lstStyle/>
                <a:p>
                  <a:endParaRPr lang="es-ES"/>
                </a:p>
              </p:txBody>
            </p:sp>
          </p:grpSp>
        </p:grpSp>
        <p:sp>
          <p:nvSpPr>
            <p:cNvPr id="98310" name="Rectangle 352"/>
            <p:cNvSpPr>
              <a:spLocks noChangeArrowheads="1"/>
            </p:cNvSpPr>
            <p:nvPr/>
          </p:nvSpPr>
          <p:spPr bwMode="auto">
            <a:xfrm>
              <a:off x="-3" y="-3"/>
              <a:ext cx="2737" cy="9505"/>
            </a:xfrm>
            <a:prstGeom prst="rect">
              <a:avLst/>
            </a:prstGeom>
            <a:noFill/>
            <a:ln w="9525">
              <a:solidFill>
                <a:srgbClr val="A0A0A0"/>
              </a:solidFill>
              <a:miter lim="800000"/>
              <a:headEnd/>
              <a:tailEnd/>
            </a:ln>
          </p:spPr>
          <p:txBody>
            <a:bodyPr/>
            <a:lstStyle/>
            <a:p>
              <a:endParaRPr lang="es-ES"/>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371600" y="0"/>
            <a:ext cx="7772400" cy="533400"/>
          </a:xfrm>
        </p:spPr>
        <p:txBody>
          <a:bodyPr/>
          <a:lstStyle/>
          <a:p>
            <a:pPr algn="r"/>
            <a:r>
              <a:rPr lang="es-ES" b="1" smtClean="0">
                <a:solidFill>
                  <a:srgbClr val="00FF00"/>
                </a:solidFill>
              </a:rPr>
              <a:t>Servicios ambientales</a:t>
            </a:r>
          </a:p>
        </p:txBody>
      </p:sp>
      <p:sp>
        <p:nvSpPr>
          <p:cNvPr id="99331" name="Text Box 4"/>
          <p:cNvSpPr txBox="1">
            <a:spLocks noChangeArrowheads="1"/>
          </p:cNvSpPr>
          <p:nvPr/>
        </p:nvSpPr>
        <p:spPr bwMode="auto">
          <a:xfrm>
            <a:off x="228600" y="1524000"/>
            <a:ext cx="8610600" cy="3846513"/>
          </a:xfrm>
          <a:prstGeom prst="rect">
            <a:avLst/>
          </a:prstGeom>
          <a:noFill/>
          <a:ln w="9525">
            <a:noFill/>
            <a:miter lim="800000"/>
            <a:headEnd/>
            <a:tailEnd/>
          </a:ln>
        </p:spPr>
        <p:txBody>
          <a:bodyPr>
            <a:spAutoFit/>
          </a:bodyPr>
          <a:lstStyle/>
          <a:p>
            <a:pPr algn="ctr">
              <a:spcBef>
                <a:spcPct val="50000"/>
              </a:spcBef>
            </a:pPr>
            <a:r>
              <a:rPr lang="es-ES" sz="2000" b="1">
                <a:solidFill>
                  <a:srgbClr val="FF0000"/>
                </a:solidFill>
                <a:latin typeface="Arial Narrow" pitchFamily="34" charset="0"/>
              </a:rPr>
              <a:t>Servicios ambientales</a:t>
            </a:r>
            <a:r>
              <a:rPr lang="es-ES" sz="2000">
                <a:solidFill>
                  <a:srgbClr val="FF0000"/>
                </a:solidFill>
              </a:rPr>
              <a:t>, </a:t>
            </a:r>
            <a:r>
              <a:rPr lang="es-ES" sz="2000" b="1">
                <a:solidFill>
                  <a:srgbClr val="FF0000"/>
                </a:solidFill>
                <a:latin typeface="Arial Narrow" pitchFamily="34" charset="0"/>
              </a:rPr>
              <a:t>Funciones ecológicas</a:t>
            </a:r>
            <a:r>
              <a:rPr lang="es-ES" sz="2000">
                <a:solidFill>
                  <a:srgbClr val="FF0000"/>
                </a:solidFill>
              </a:rPr>
              <a:t>, </a:t>
            </a:r>
            <a:r>
              <a:rPr lang="es-ES" sz="2000" b="1">
                <a:solidFill>
                  <a:srgbClr val="FF0000"/>
                </a:solidFill>
                <a:latin typeface="Arial Narrow" pitchFamily="34" charset="0"/>
              </a:rPr>
              <a:t>Seguridad alimentaria local y  Otros valores socio-económicos</a:t>
            </a:r>
            <a:endParaRPr lang="es-ES" sz="2000">
              <a:solidFill>
                <a:srgbClr val="FF0000"/>
              </a:solidFill>
            </a:endParaRPr>
          </a:p>
          <a:p>
            <a:pPr>
              <a:spcBef>
                <a:spcPct val="50000"/>
              </a:spcBef>
            </a:pPr>
            <a:r>
              <a:rPr lang="es-ES" b="1">
                <a:solidFill>
                  <a:schemeClr val="tx2"/>
                </a:solidFill>
                <a:latin typeface="Arial Narrow" pitchFamily="34" charset="0"/>
              </a:rPr>
              <a:t>Servicios ambientales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Formación de suelo</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Mantenimiento de la calidad del agua</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Captación de agua y recarga de acuíferos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Producción de oxígeno</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accent2"/>
                </a:solidFill>
                <a:latin typeface="Arial Narrow" pitchFamily="34" charset="0"/>
              </a:rPr>
              <a:t>Sumidero de dióxido de carbono</a:t>
            </a:r>
            <a:r>
              <a:rPr lang="es-ES" sz="1600">
                <a:solidFill>
                  <a:schemeClr val="tx2"/>
                </a:solidFill>
              </a:rPr>
              <a:t/>
            </a:r>
            <a:br>
              <a:rPr lang="es-ES" sz="1600">
                <a:solidFill>
                  <a:schemeClr val="tx2"/>
                </a:solidFill>
              </a:rPr>
            </a:br>
            <a:r>
              <a:rPr lang="es-ES" sz="1600">
                <a:solidFill>
                  <a:schemeClr val="tx2"/>
                </a:solidFill>
              </a:rPr>
              <a:t> </a:t>
            </a: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Conservación de la estabilidad costera, control de la erosión costera, reducción de la pérdida de tierras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p:cNvSpPr>
            <a:spLocks noGrp="1" noChangeArrowheads="1"/>
          </p:cNvSpPr>
          <p:nvPr>
            <p:ph type="title" idx="4294967295"/>
          </p:nvPr>
        </p:nvSpPr>
        <p:spPr>
          <a:xfrm>
            <a:off x="1371600" y="0"/>
            <a:ext cx="7772400" cy="1143000"/>
          </a:xfrm>
        </p:spPr>
        <p:txBody>
          <a:bodyPr/>
          <a:lstStyle/>
          <a:p>
            <a:pPr algn="r"/>
            <a:r>
              <a:rPr lang="es-ES" smtClean="0"/>
              <a:t>Funciones ecológicas</a:t>
            </a:r>
          </a:p>
        </p:txBody>
      </p:sp>
      <p:sp>
        <p:nvSpPr>
          <p:cNvPr id="100355" name="Rectangle 5"/>
          <p:cNvSpPr>
            <a:spLocks noChangeArrowheads="1"/>
          </p:cNvSpPr>
          <p:nvPr/>
        </p:nvSpPr>
        <p:spPr bwMode="auto">
          <a:xfrm>
            <a:off x="0" y="2057400"/>
            <a:ext cx="8839200" cy="3786188"/>
          </a:xfrm>
          <a:prstGeom prst="rect">
            <a:avLst/>
          </a:prstGeom>
          <a:noFill/>
          <a:ln w="9525">
            <a:noFill/>
            <a:miter lim="800000"/>
            <a:headEnd/>
            <a:tailEnd/>
          </a:ln>
        </p:spPr>
        <p:txBody>
          <a:bodyPr>
            <a:spAutoFit/>
          </a:bodyPr>
          <a:lstStyle/>
          <a:p>
            <a:r>
              <a:rPr lang="es-ES" b="1">
                <a:solidFill>
                  <a:schemeClr val="tx2"/>
                </a:solidFill>
                <a:latin typeface="Arial Narrow" pitchFamily="34" charset="0"/>
              </a:rPr>
              <a:t>Funciones ecológicas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Mantenimiento de la diversidad biológica</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Hábitat para la fauna terrestre en humedales salinos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Soporte biofísico para la biodiversidad marina</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Refugio para las larvas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Interfase del ciclo de nutrientes entre los dominios marítimo y terrestre</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Conservación de la biodiversidad y de los recursos genéticos</a:t>
            </a:r>
            <a:r>
              <a:rPr lang="es-ES">
                <a:solidFill>
                  <a:schemeClr val="tx2"/>
                </a:solidFill>
              </a:rPr>
              <a:t> </a:t>
            </a:r>
          </a:p>
          <a:p>
            <a:r>
              <a:rPr lang="es-ES">
                <a:solidFill>
                  <a:schemeClr val="tx2"/>
                </a:solidFill>
              </a:rPr>
              <a:t> </a:t>
            </a: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Espacio biofísico para las actividades de reproducción y el alevinaje de la fauna marina</a:t>
            </a:r>
            <a:r>
              <a:rPr lang="es-ES">
                <a:solidFill>
                  <a:schemeClr val="tx2"/>
                </a:solidFill>
              </a:rPr>
              <a:t/>
            </a:r>
            <a:br>
              <a:rPr lang="es-ES">
                <a:solidFill>
                  <a:schemeClr val="tx2"/>
                </a:solidFill>
              </a:rPr>
            </a:br>
            <a:endParaRPr lang="es-ES">
              <a:solidFill>
                <a:schemeClr val="tx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371600" y="0"/>
            <a:ext cx="7772400" cy="1143000"/>
          </a:xfrm>
        </p:spPr>
        <p:txBody>
          <a:bodyPr/>
          <a:lstStyle/>
          <a:p>
            <a:pPr algn="r"/>
            <a:r>
              <a:rPr lang="es-ES" b="1" smtClean="0">
                <a:solidFill>
                  <a:srgbClr val="00FF00"/>
                </a:solidFill>
              </a:rPr>
              <a:t>Seguridad alimentaria</a:t>
            </a:r>
          </a:p>
        </p:txBody>
      </p:sp>
      <p:sp>
        <p:nvSpPr>
          <p:cNvPr id="101379" name="Text Box 4"/>
          <p:cNvSpPr txBox="1">
            <a:spLocks noChangeArrowheads="1"/>
          </p:cNvSpPr>
          <p:nvPr/>
        </p:nvSpPr>
        <p:spPr bwMode="auto">
          <a:xfrm>
            <a:off x="685800" y="1524000"/>
            <a:ext cx="8077200" cy="3786188"/>
          </a:xfrm>
          <a:prstGeom prst="rect">
            <a:avLst/>
          </a:prstGeom>
          <a:noFill/>
          <a:ln w="9525">
            <a:noFill/>
            <a:miter lim="800000"/>
            <a:headEnd/>
            <a:tailEnd/>
          </a:ln>
        </p:spPr>
        <p:txBody>
          <a:bodyPr>
            <a:spAutoFit/>
          </a:bodyPr>
          <a:lstStyle/>
          <a:p>
            <a:pPr>
              <a:spcBef>
                <a:spcPct val="50000"/>
              </a:spcBef>
            </a:pPr>
            <a:r>
              <a:rPr lang="es-ES" b="1">
                <a:solidFill>
                  <a:schemeClr val="tx2"/>
                </a:solidFill>
                <a:latin typeface="Arial Narrow" pitchFamily="34" charset="0"/>
              </a:rPr>
              <a:t>Seguridad alimentaria local</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Recolección de moluscos y crustáceos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Agricultura de pequeña escala</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Caza</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Recolección de verduras y frutas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Forraje para el ganado</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Bebidas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Pesca (de hasta 7 especies de crustáceos, 7 de moluscos, y 18 especies de peces)</a:t>
            </a:r>
            <a:r>
              <a:rPr lang="es-ES">
                <a:solidFill>
                  <a:schemeClr val="tx2"/>
                </a:solidFill>
              </a:rPr>
              <a:t/>
            </a:r>
            <a:br>
              <a:rPr lang="es-ES">
                <a:solidFill>
                  <a:schemeClr val="tx2"/>
                </a:solidFill>
              </a:rPr>
            </a:br>
            <a:endParaRPr lang="es-ES">
              <a:solidFill>
                <a:schemeClr val="tx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ChangeArrowheads="1"/>
          </p:cNvSpPr>
          <p:nvPr/>
        </p:nvSpPr>
        <p:spPr bwMode="auto">
          <a:xfrm>
            <a:off x="304800" y="1524000"/>
            <a:ext cx="8645525" cy="3786188"/>
          </a:xfrm>
          <a:prstGeom prst="rect">
            <a:avLst/>
          </a:prstGeom>
          <a:noFill/>
          <a:ln w="9525">
            <a:noFill/>
            <a:miter lim="800000"/>
            <a:headEnd/>
            <a:tailEnd/>
          </a:ln>
        </p:spPr>
        <p:txBody>
          <a:bodyPr wrap="none">
            <a:spAutoFit/>
          </a:bodyPr>
          <a:lstStyle/>
          <a:p>
            <a:r>
              <a:rPr lang="es-ES" b="1">
                <a:solidFill>
                  <a:schemeClr val="tx2"/>
                </a:solidFill>
                <a:latin typeface="Arial Narrow" pitchFamily="34" charset="0"/>
              </a:rPr>
              <a:t>Otros valores socio-económicos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Base de los modos de vida rural</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Espacio-Hogar Recursos medicinales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Madera, combustible y carbón</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accent2"/>
                </a:solidFill>
                <a:latin typeface="Arial Narrow" pitchFamily="34" charset="0"/>
              </a:rPr>
              <a:t>Recursos variados: hierbas, especias, venenos, taninos para curtir</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Protección contra inundaciones, huracanes y otros riesgos climáticos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Productos comerciales</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Valores estéticos y turismo Investigación científica</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accent2"/>
                </a:solidFill>
                <a:latin typeface="Arial Narrow" pitchFamily="34" charset="0"/>
              </a:rPr>
              <a:t>Medio ambiente saludable para la población local</a:t>
            </a:r>
            <a:r>
              <a:rPr lang="es-ES">
                <a:solidFill>
                  <a:schemeClr val="tx2"/>
                </a:solidFill>
              </a:rPr>
              <a:t/>
            </a:r>
            <a:br>
              <a:rPr lang="es-ES">
                <a:solidFill>
                  <a:schemeClr val="tx2"/>
                </a:solidFill>
              </a:rPr>
            </a:br>
            <a:r>
              <a:rPr lang="es-ES">
                <a:solidFill>
                  <a:schemeClr val="tx2"/>
                </a:solidFill>
                <a:latin typeface="Wingdings" pitchFamily="2" charset="2"/>
              </a:rPr>
              <a:t>ü</a:t>
            </a:r>
            <a:r>
              <a:rPr lang="es-ES">
                <a:solidFill>
                  <a:schemeClr val="tx2"/>
                </a:solidFill>
              </a:rPr>
              <a:t>      </a:t>
            </a:r>
            <a:r>
              <a:rPr lang="es-ES">
                <a:solidFill>
                  <a:schemeClr val="tx2"/>
                </a:solidFill>
                <a:latin typeface="Arial Narrow" pitchFamily="34" charset="0"/>
              </a:rPr>
              <a:t>Identidad Cultural</a:t>
            </a:r>
          </a:p>
        </p:txBody>
      </p:sp>
      <p:sp>
        <p:nvSpPr>
          <p:cNvPr id="102403" name="Rectangle 5"/>
          <p:cNvSpPr>
            <a:spLocks noGrp="1" noChangeArrowheads="1"/>
          </p:cNvSpPr>
          <p:nvPr>
            <p:ph type="title" idx="4294967295"/>
          </p:nvPr>
        </p:nvSpPr>
        <p:spPr>
          <a:xfrm>
            <a:off x="1371600" y="0"/>
            <a:ext cx="7772400" cy="1143000"/>
          </a:xfrm>
        </p:spPr>
        <p:txBody>
          <a:bodyPr/>
          <a:lstStyle/>
          <a:p>
            <a:pPr algn="r"/>
            <a:r>
              <a:rPr lang="es-ES" b="1" smtClean="0">
                <a:latin typeface="Arial Narrow" pitchFamily="34" charset="0"/>
              </a:rPr>
              <a:t>Socio-económicos</a:t>
            </a:r>
            <a:endParaRPr lang="es-ES"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0" y="0"/>
          <a:ext cx="9144000" cy="6854825"/>
        </p:xfrm>
        <a:graphic>
          <a:graphicData uri="http://schemas.openxmlformats.org/presentationml/2006/ole">
            <p:oleObj spid="_x0000_s5122" name="Imagen de mapa de bits" r:id="rId4" imgW="3505689" imgH="2610214" progId="PBrush">
              <p:embed/>
            </p:oleObj>
          </a:graphicData>
        </a:graphic>
      </p:graphicFrame>
      <p:graphicFrame>
        <p:nvGraphicFramePr>
          <p:cNvPr id="6147" name="Object 3"/>
          <p:cNvGraphicFramePr>
            <a:graphicFrameLocks noChangeAspect="1"/>
          </p:cNvGraphicFramePr>
          <p:nvPr/>
        </p:nvGraphicFramePr>
        <p:xfrm>
          <a:off x="-228600" y="3175"/>
          <a:ext cx="9144000" cy="6854825"/>
        </p:xfrm>
        <a:graphic>
          <a:graphicData uri="http://schemas.openxmlformats.org/presentationml/2006/ole">
            <p:oleObj spid="_x0000_s5123" name="Imagen de mapa de bits" r:id="rId5" imgW="3505689" imgH="2610214" progId="PBrush">
              <p:embed/>
            </p:oleObj>
          </a:graphicData>
        </a:graphic>
      </p:graphicFrame>
      <p:sp>
        <p:nvSpPr>
          <p:cNvPr id="6148" name="Rectangle 4"/>
          <p:cNvSpPr>
            <a:spLocks noChangeArrowheads="1"/>
          </p:cNvSpPr>
          <p:nvPr/>
        </p:nvSpPr>
        <p:spPr bwMode="auto">
          <a:xfrm>
            <a:off x="0" y="990600"/>
            <a:ext cx="8229600" cy="938213"/>
          </a:xfrm>
          <a:prstGeom prst="rect">
            <a:avLst/>
          </a:prstGeom>
          <a:noFill/>
          <a:ln w="9525">
            <a:noFill/>
            <a:miter lim="800000"/>
            <a:headEnd/>
            <a:tailEnd/>
          </a:ln>
        </p:spPr>
        <p:txBody>
          <a:bodyPr>
            <a:spAutoFit/>
          </a:bodyPr>
          <a:lstStyle/>
          <a:p>
            <a:pPr>
              <a:spcBef>
                <a:spcPct val="50000"/>
              </a:spcBef>
            </a:pPr>
            <a:r>
              <a:rPr lang="es-ES" sz="2800" b="1">
                <a:solidFill>
                  <a:srgbClr val="000000"/>
                </a:solidFill>
              </a:rPr>
              <a:t>Reconstrucción ecosistémica.</a:t>
            </a:r>
          </a:p>
          <a:p>
            <a:pPr>
              <a:spcBef>
                <a:spcPct val="50000"/>
              </a:spcBef>
            </a:pPr>
            <a:r>
              <a:rPr lang="es-ES" sz="1800" b="1">
                <a:solidFill>
                  <a:srgbClr val="FF3300"/>
                </a:solidFill>
              </a:rPr>
              <a:t>Agrosoledad en la cuenca del río Sinú, Córdoba.</a:t>
            </a:r>
          </a:p>
        </p:txBody>
      </p:sp>
      <p:sp>
        <p:nvSpPr>
          <p:cNvPr id="6149" name="Rectangle 5"/>
          <p:cNvSpPr>
            <a:spLocks noGrp="1" noChangeArrowheads="1"/>
          </p:cNvSpPr>
          <p:nvPr>
            <p:ph type="title" idx="4294967295"/>
          </p:nvPr>
        </p:nvSpPr>
        <p:spPr>
          <a:xfrm>
            <a:off x="609600" y="0"/>
            <a:ext cx="7772400" cy="1143000"/>
          </a:xfrm>
        </p:spPr>
        <p:txBody>
          <a:bodyPr/>
          <a:lstStyle/>
          <a:p>
            <a:pPr algn="r"/>
            <a:r>
              <a:rPr lang="es-ES" smtClean="0"/>
              <a:t>Recuperación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0" y="990600"/>
            <a:ext cx="4724400" cy="5816600"/>
          </a:xfrm>
          <a:prstGeom prst="rect">
            <a:avLst/>
          </a:prstGeom>
          <a:noFill/>
          <a:ln w="9525">
            <a:noFill/>
            <a:miter lim="800000"/>
            <a:headEnd/>
            <a:tailEnd/>
          </a:ln>
        </p:spPr>
        <p:txBody>
          <a:bodyPr>
            <a:spAutoFit/>
          </a:bodyPr>
          <a:lstStyle/>
          <a:p>
            <a:pPr>
              <a:spcBef>
                <a:spcPct val="50000"/>
              </a:spcBef>
            </a:pPr>
            <a:r>
              <a:rPr lang="es-ES" b="1">
                <a:solidFill>
                  <a:srgbClr val="FF3300"/>
                </a:solidFill>
              </a:rPr>
              <a:t>Agrosoledad en la cuenca del río Sinú, Córdoba, Colombia.</a:t>
            </a:r>
          </a:p>
          <a:p>
            <a:pPr algn="just">
              <a:spcBef>
                <a:spcPct val="50000"/>
              </a:spcBef>
            </a:pPr>
            <a:r>
              <a:rPr lang="es-ES"/>
              <a:t>Espacio de selva tropical y manglar que maneja más de 3.000 has. Continentales, orientada a la explotación camaronera para la exportación, ejemplo de desarrollo sustentable, orientada por...</a:t>
            </a:r>
          </a:p>
          <a:p>
            <a:pPr algn="just">
              <a:spcBef>
                <a:spcPct val="50000"/>
              </a:spcBef>
            </a:pPr>
            <a:r>
              <a:rPr lang="es-ES" b="1">
                <a:solidFill>
                  <a:srgbClr val="FF0000"/>
                </a:solidFill>
              </a:rPr>
              <a:t>Antecedentes de los espacios camaroneros</a:t>
            </a:r>
            <a:endParaRPr lang="es-ES"/>
          </a:p>
          <a:p>
            <a:pPr algn="just">
              <a:spcBef>
                <a:spcPct val="50000"/>
              </a:spcBef>
            </a:pPr>
            <a:r>
              <a:rPr lang="es-ES"/>
              <a:t> Explotaciones insostenibles por el uso intensivo de los recursos, destrucción del manglar... y la contaminación de las aguas.</a:t>
            </a:r>
          </a:p>
        </p:txBody>
      </p:sp>
      <p:pic>
        <p:nvPicPr>
          <p:cNvPr id="103427" name="Picture 3" descr="C:\Documents and Settings\Juan A. Márquez\Mis documentos\Mis imágenes\F.Colombia\LASOLEDADVIVIENDA.jpg"/>
          <p:cNvPicPr>
            <a:picLocks noChangeAspect="1" noChangeArrowheads="1"/>
          </p:cNvPicPr>
          <p:nvPr/>
        </p:nvPicPr>
        <p:blipFill>
          <a:blip r:embed="rId3"/>
          <a:srcRect/>
          <a:stretch>
            <a:fillRect/>
          </a:stretch>
        </p:blipFill>
        <p:spPr bwMode="auto">
          <a:xfrm>
            <a:off x="5181600" y="2133600"/>
            <a:ext cx="3810000" cy="2979738"/>
          </a:xfrm>
          <a:prstGeom prst="rect">
            <a:avLst/>
          </a:prstGeom>
          <a:noFill/>
          <a:ln w="9525">
            <a:noFill/>
            <a:miter lim="800000"/>
            <a:headEnd/>
            <a:tailEnd/>
          </a:ln>
        </p:spPr>
      </p:pic>
      <p:sp>
        <p:nvSpPr>
          <p:cNvPr id="103428" name="Rectangle 5"/>
          <p:cNvSpPr>
            <a:spLocks noGrp="1" noChangeArrowheads="1"/>
          </p:cNvSpPr>
          <p:nvPr>
            <p:ph type="title" idx="4294967295"/>
          </p:nvPr>
        </p:nvSpPr>
        <p:spPr>
          <a:xfrm>
            <a:off x="5076825" y="0"/>
            <a:ext cx="4067175" cy="981075"/>
          </a:xfrm>
          <a:solidFill>
            <a:srgbClr val="FFFF00"/>
          </a:solidFill>
        </p:spPr>
        <p:txBody>
          <a:bodyPr/>
          <a:lstStyle/>
          <a:p>
            <a:pPr algn="r"/>
            <a:r>
              <a:rPr lang="es-ES" b="1" smtClean="0"/>
              <a:t>Agrosoledad 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Título"/>
          <p:cNvSpPr>
            <a:spLocks noGrp="1"/>
          </p:cNvSpPr>
          <p:nvPr>
            <p:ph type="title"/>
          </p:nvPr>
        </p:nvSpPr>
        <p:spPr/>
        <p:txBody>
          <a:bodyPr/>
          <a:lstStyle/>
          <a:p>
            <a:r>
              <a:rPr lang="es-ES" smtClean="0"/>
              <a:t>Río Sinú </a:t>
            </a:r>
          </a:p>
        </p:txBody>
      </p:sp>
      <p:sp>
        <p:nvSpPr>
          <p:cNvPr id="72707" name="2 CuadroTexto"/>
          <p:cNvSpPr txBox="1">
            <a:spLocks noChangeArrowheads="1"/>
          </p:cNvSpPr>
          <p:nvPr/>
        </p:nvSpPr>
        <p:spPr bwMode="auto">
          <a:xfrm>
            <a:off x="1071563" y="2071688"/>
            <a:ext cx="7500937" cy="3540125"/>
          </a:xfrm>
          <a:prstGeom prst="rect">
            <a:avLst/>
          </a:prstGeom>
          <a:noFill/>
          <a:ln w="9525">
            <a:noFill/>
            <a:miter lim="800000"/>
            <a:headEnd/>
            <a:tailEnd/>
          </a:ln>
        </p:spPr>
        <p:txBody>
          <a:bodyPr>
            <a:spAutoFit/>
          </a:bodyPr>
          <a:lstStyle/>
          <a:p>
            <a:pPr algn="just"/>
            <a:r>
              <a:rPr lang="es-ES" sz="1400"/>
              <a:t>Hacia 1928 se dio en la desembocadura del río Sinú un increíble hecho sociogeoeconómico y que cambió sustancialmente la economía regional. En efecto, a comienzos del siglo XX los campesinos del municipio de San Bernardo del Viento adecuaron junto con los de San Antero las tierras aledañas a la bahía de Cispátá, donde desembocaba el Sinú. Las cosechas de arroz eran abundantes y gracias a este producto de primera necesidad subsistían los campesinos. En los albores de 1928 un grupo de hacendados de la región reclamaron la posesión de los terrenos y entonces el conflicto estalló. Los primeros construyeron canales para desaguar las ciénagas próximas y ampliar la tierra cultivable.</a:t>
            </a:r>
          </a:p>
          <a:p>
            <a:pPr algn="just"/>
            <a:endParaRPr lang="es-ES" sz="1400"/>
          </a:p>
          <a:p>
            <a:pPr algn="just"/>
            <a:r>
              <a:rPr lang="es-ES" sz="1400"/>
              <a:t>Los canales, las continuas crecidas del río y otros factores, contribuyeron a que el dique natural del río se reventara justamente por un meandro muy cercano al litoral y depositara la mayor parte del agua por ahí, consolidando una nueva desembocadura. Como es obvio, la reciente desembocadura significaba un giro en la economía regional, es así como se construye un canal artificial y un dique para que el río retomara su antiguo cauce y aunque el río siguió por el canal, su curso se dirigió hacia Tinajones nuevamente.</a:t>
            </a:r>
          </a:p>
          <a:p>
            <a:pPr algn="just"/>
            <a:r>
              <a:rPr lang="es-ES" sz="1400"/>
              <a:t/>
            </a:r>
            <a:br>
              <a:rPr lang="es-ES" sz="1400"/>
            </a:br>
            <a:endParaRPr lang="es-ES" sz="1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Grp="1" noChangeArrowheads="1"/>
          </p:cNvSpPr>
          <p:nvPr>
            <p:ph type="title" idx="4294967295"/>
          </p:nvPr>
        </p:nvSpPr>
        <p:spPr>
          <a:xfrm>
            <a:off x="5364163" y="0"/>
            <a:ext cx="3779837" cy="981075"/>
          </a:xfrm>
          <a:solidFill>
            <a:srgbClr val="FFFF00"/>
          </a:solidFill>
        </p:spPr>
        <p:txBody>
          <a:bodyPr/>
          <a:lstStyle/>
          <a:p>
            <a:pPr algn="r"/>
            <a:r>
              <a:rPr lang="es-ES" b="1" smtClean="0"/>
              <a:t>Agrosoledad 2</a:t>
            </a:r>
          </a:p>
        </p:txBody>
      </p:sp>
      <p:sp>
        <p:nvSpPr>
          <p:cNvPr id="104451" name="Rectangle 5"/>
          <p:cNvSpPr>
            <a:spLocks noChangeArrowheads="1"/>
          </p:cNvSpPr>
          <p:nvPr/>
        </p:nvSpPr>
        <p:spPr bwMode="auto">
          <a:xfrm>
            <a:off x="457200" y="1066800"/>
            <a:ext cx="8305800" cy="5448300"/>
          </a:xfrm>
          <a:prstGeom prst="rect">
            <a:avLst/>
          </a:prstGeom>
          <a:noFill/>
          <a:ln w="9525">
            <a:noFill/>
            <a:miter lim="800000"/>
            <a:headEnd/>
            <a:tailEnd/>
          </a:ln>
        </p:spPr>
        <p:txBody>
          <a:bodyPr>
            <a:spAutoFit/>
          </a:bodyPr>
          <a:lstStyle/>
          <a:p>
            <a:pPr>
              <a:spcBef>
                <a:spcPct val="50000"/>
              </a:spcBef>
            </a:pPr>
            <a:r>
              <a:rPr lang="es-ES" b="1">
                <a:solidFill>
                  <a:srgbClr val="FF0000"/>
                </a:solidFill>
              </a:rPr>
              <a:t>Filosofía de Agrosoledad</a:t>
            </a:r>
          </a:p>
          <a:p>
            <a:pPr>
              <a:spcBef>
                <a:spcPct val="50000"/>
              </a:spcBef>
            </a:pPr>
            <a:r>
              <a:rPr lang="es-ES" b="1">
                <a:solidFill>
                  <a:srgbClr val="FFFF00"/>
                </a:solidFill>
              </a:rPr>
              <a:t>Crecimiento económico:</a:t>
            </a:r>
            <a:r>
              <a:rPr lang="es-ES"/>
              <a:t> De forma inmediata con la explotación camaronera </a:t>
            </a:r>
          </a:p>
          <a:p>
            <a:pPr>
              <a:spcBef>
                <a:spcPct val="50000"/>
              </a:spcBef>
            </a:pPr>
            <a:r>
              <a:rPr lang="es-ES"/>
              <a:t>y aumento de las posibilidades de subsistencia... </a:t>
            </a:r>
          </a:p>
          <a:p>
            <a:pPr>
              <a:spcBef>
                <a:spcPct val="50000"/>
              </a:spcBef>
            </a:pPr>
            <a:r>
              <a:rPr lang="es-ES"/>
              <a:t>A medio y largo plazo con la tala racional del bosque.</a:t>
            </a:r>
          </a:p>
          <a:p>
            <a:pPr>
              <a:spcBef>
                <a:spcPct val="50000"/>
              </a:spcBef>
            </a:pPr>
            <a:r>
              <a:rPr lang="es-ES" b="1">
                <a:solidFill>
                  <a:srgbClr val="FF6600"/>
                </a:solidFill>
              </a:rPr>
              <a:t>Equidad:</a:t>
            </a:r>
            <a:r>
              <a:rPr lang="es-ES"/>
              <a:t> Generación de empleo, más de 150 personas a tiempo completo. </a:t>
            </a:r>
          </a:p>
          <a:p>
            <a:pPr>
              <a:spcBef>
                <a:spcPct val="50000"/>
              </a:spcBef>
            </a:pPr>
            <a:r>
              <a:rPr lang="es-ES"/>
              <a:t>Asentamientos estables de familias nativas... </a:t>
            </a:r>
          </a:p>
          <a:p>
            <a:pPr>
              <a:spcBef>
                <a:spcPct val="50000"/>
              </a:spcBef>
            </a:pPr>
            <a:r>
              <a:rPr lang="es-ES"/>
              <a:t>Economía “social” con accionariado en la repoblación del bosque tropical.</a:t>
            </a:r>
          </a:p>
          <a:p>
            <a:pPr>
              <a:spcBef>
                <a:spcPct val="50000"/>
              </a:spcBef>
            </a:pPr>
            <a:r>
              <a:rPr lang="es-ES" b="1">
                <a:solidFill>
                  <a:srgbClr val="00FF00"/>
                </a:solidFill>
              </a:rPr>
              <a:t>Sustentabilidad ambiental: </a:t>
            </a:r>
            <a:r>
              <a:rPr lang="es-ES"/>
              <a:t>Se favorece la biodiversidad.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ChangeArrowheads="1"/>
          </p:cNvSpPr>
          <p:nvPr/>
        </p:nvSpPr>
        <p:spPr bwMode="auto">
          <a:xfrm>
            <a:off x="533400" y="228600"/>
            <a:ext cx="4038600" cy="7110413"/>
          </a:xfrm>
          <a:prstGeom prst="rect">
            <a:avLst/>
          </a:prstGeom>
          <a:noFill/>
          <a:ln w="9525">
            <a:solidFill>
              <a:srgbClr val="FF6600"/>
            </a:solidFill>
            <a:miter lim="800000"/>
            <a:headEnd/>
            <a:tailEnd/>
          </a:ln>
        </p:spPr>
        <p:txBody>
          <a:bodyPr>
            <a:spAutoFit/>
          </a:bodyPr>
          <a:lstStyle/>
          <a:p>
            <a:pPr>
              <a:spcBef>
                <a:spcPct val="50000"/>
              </a:spcBef>
            </a:pPr>
            <a:r>
              <a:rPr lang="es-ES" b="1">
                <a:solidFill>
                  <a:srgbClr val="00FF00"/>
                </a:solidFill>
              </a:rPr>
              <a:t>Sustentabilidad ambiental: </a:t>
            </a:r>
            <a:r>
              <a:rPr lang="es-ES"/>
              <a:t>Se favorece la biodiversidad. En el bosque y en las camaronera</a:t>
            </a:r>
          </a:p>
          <a:p>
            <a:pPr>
              <a:spcBef>
                <a:spcPct val="50000"/>
              </a:spcBef>
            </a:pPr>
            <a:r>
              <a:rPr lang="es-ES" b="1">
                <a:solidFill>
                  <a:schemeClr val="accent2"/>
                </a:solidFill>
              </a:rPr>
              <a:t>En el bosque: </a:t>
            </a:r>
          </a:p>
          <a:p>
            <a:pPr>
              <a:spcBef>
                <a:spcPct val="50000"/>
              </a:spcBef>
            </a:pPr>
            <a:r>
              <a:rPr lang="es-ES"/>
              <a:t>En el espacio continental se cuida el bosque autóctono, palmeras... y se combina con reforestaciones y plantaciones racionales de teka... En el espacio anfibio se siembra y repara el manglar, analizando y estudiando las distintas especies y su adaptación a condiciones de salinidad, profundidad de las aguas...  </a:t>
            </a:r>
          </a:p>
        </p:txBody>
      </p:sp>
      <p:sp>
        <p:nvSpPr>
          <p:cNvPr id="105475" name="Text Box 4"/>
          <p:cNvSpPr txBox="1">
            <a:spLocks noChangeArrowheads="1"/>
          </p:cNvSpPr>
          <p:nvPr/>
        </p:nvSpPr>
        <p:spPr bwMode="auto">
          <a:xfrm>
            <a:off x="7543800" y="4495800"/>
            <a:ext cx="1447800" cy="461963"/>
          </a:xfrm>
          <a:prstGeom prst="rect">
            <a:avLst/>
          </a:prstGeom>
          <a:noFill/>
          <a:ln w="9525">
            <a:noFill/>
            <a:miter lim="800000"/>
            <a:headEnd/>
            <a:tailEnd/>
          </a:ln>
        </p:spPr>
        <p:txBody>
          <a:bodyPr>
            <a:spAutoFit/>
          </a:bodyPr>
          <a:lstStyle/>
          <a:p>
            <a:pPr>
              <a:spcBef>
                <a:spcPct val="50000"/>
              </a:spcBef>
            </a:pPr>
            <a:endParaRPr lang="es-ES"/>
          </a:p>
        </p:txBody>
      </p:sp>
      <p:pic>
        <p:nvPicPr>
          <p:cNvPr id="105476" name="Picture 6" descr="C:\Documents and Settings\Juan A. Márquez\Mis documentos\Mis imágenes\F.Colombia\REFRESCOCOCO.jpg"/>
          <p:cNvPicPr>
            <a:picLocks noChangeAspect="1" noChangeArrowheads="1"/>
          </p:cNvPicPr>
          <p:nvPr/>
        </p:nvPicPr>
        <p:blipFill>
          <a:blip r:embed="rId3"/>
          <a:srcRect/>
          <a:stretch>
            <a:fillRect/>
          </a:stretch>
        </p:blipFill>
        <p:spPr bwMode="auto">
          <a:xfrm>
            <a:off x="4711700" y="2667000"/>
            <a:ext cx="4432300" cy="3290888"/>
          </a:xfrm>
          <a:prstGeom prst="rect">
            <a:avLst/>
          </a:prstGeom>
          <a:noFill/>
          <a:ln w="9525">
            <a:noFill/>
            <a:miter lim="800000"/>
            <a:headEnd/>
            <a:tailEnd/>
          </a:ln>
        </p:spPr>
      </p:pic>
      <p:sp>
        <p:nvSpPr>
          <p:cNvPr id="105477" name="Rectangle 7"/>
          <p:cNvSpPr>
            <a:spLocks noGrp="1" noChangeArrowheads="1"/>
          </p:cNvSpPr>
          <p:nvPr>
            <p:ph type="title" idx="4294967295"/>
          </p:nvPr>
        </p:nvSpPr>
        <p:spPr>
          <a:xfrm>
            <a:off x="5435600" y="620713"/>
            <a:ext cx="3708400" cy="1143000"/>
          </a:xfrm>
          <a:solidFill>
            <a:srgbClr val="FFFF00"/>
          </a:solidFill>
        </p:spPr>
        <p:txBody>
          <a:bodyPr/>
          <a:lstStyle/>
          <a:p>
            <a:pPr algn="r"/>
            <a:r>
              <a:rPr lang="es-ES" smtClean="0"/>
              <a:t>Sostenibilidad1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292725" y="0"/>
            <a:ext cx="3851275" cy="1143000"/>
          </a:xfrm>
          <a:solidFill>
            <a:srgbClr val="FFFF00"/>
          </a:solidFill>
        </p:spPr>
        <p:txBody>
          <a:bodyPr/>
          <a:lstStyle/>
          <a:p>
            <a:pPr algn="r"/>
            <a:r>
              <a:rPr lang="es-ES" smtClean="0"/>
              <a:t>Sostenibilidad2 </a:t>
            </a:r>
          </a:p>
        </p:txBody>
      </p:sp>
      <p:sp>
        <p:nvSpPr>
          <p:cNvPr id="106499" name="Rectangle 4"/>
          <p:cNvSpPr>
            <a:spLocks noChangeArrowheads="1"/>
          </p:cNvSpPr>
          <p:nvPr/>
        </p:nvSpPr>
        <p:spPr bwMode="auto">
          <a:xfrm>
            <a:off x="0" y="1752600"/>
            <a:ext cx="9144000" cy="4708525"/>
          </a:xfrm>
          <a:prstGeom prst="rect">
            <a:avLst/>
          </a:prstGeom>
          <a:noFill/>
          <a:ln w="9525">
            <a:noFill/>
            <a:miter lim="800000"/>
            <a:headEnd/>
            <a:tailEnd/>
          </a:ln>
        </p:spPr>
        <p:txBody>
          <a:bodyPr>
            <a:spAutoFit/>
          </a:bodyPr>
          <a:lstStyle/>
          <a:p>
            <a:pPr>
              <a:spcBef>
                <a:spcPct val="50000"/>
              </a:spcBef>
            </a:pPr>
            <a:r>
              <a:rPr lang="es-ES" b="1">
                <a:solidFill>
                  <a:schemeClr val="accent2"/>
                </a:solidFill>
              </a:rPr>
              <a:t>En la explotación camaronera:</a:t>
            </a:r>
          </a:p>
          <a:p>
            <a:pPr>
              <a:spcBef>
                <a:spcPct val="50000"/>
              </a:spcBef>
            </a:pPr>
            <a:r>
              <a:rPr lang="es-ES" b="1" u="sng">
                <a:solidFill>
                  <a:srgbClr val="FFFF00"/>
                </a:solidFill>
              </a:rPr>
              <a:t>Problemas e impactos</a:t>
            </a:r>
            <a:r>
              <a:rPr lang="es-ES"/>
              <a:t>: Explotaciones insostenibles por el uso intensivo de los recursos, destrucción del manglar... y la contaminación de las aguas.</a:t>
            </a:r>
          </a:p>
          <a:p>
            <a:pPr>
              <a:spcBef>
                <a:spcPct val="50000"/>
              </a:spcBef>
            </a:pPr>
            <a:r>
              <a:rPr lang="es-ES" b="1" u="sng">
                <a:solidFill>
                  <a:srgbClr val="FFFF00"/>
                </a:solidFill>
              </a:rPr>
              <a:t>Soluciones a priori:</a:t>
            </a:r>
            <a:r>
              <a:rPr lang="es-ES"/>
              <a:t> Evitar impactos negativos organizando el espacio de manera sostenible. No  contaminar  las aguas y su reciclado natural es el  elemento clave para conseguir la sustentabilidad ambiental.</a:t>
            </a:r>
          </a:p>
          <a:p>
            <a:pPr>
              <a:spcBef>
                <a:spcPct val="50000"/>
              </a:spcBef>
            </a:pPr>
            <a:r>
              <a:rPr lang="es-ES">
                <a:solidFill>
                  <a:schemeClr val="accent2"/>
                </a:solidFill>
              </a:rPr>
              <a:t>Fase 1: Estudio, análisis y orientación de los flujos de agua</a:t>
            </a:r>
          </a:p>
          <a:p>
            <a:pPr>
              <a:spcBef>
                <a:spcPct val="50000"/>
              </a:spcBef>
            </a:pPr>
            <a:r>
              <a:rPr lang="es-ES">
                <a:solidFill>
                  <a:schemeClr val="accent2"/>
                </a:solidFill>
              </a:rPr>
              <a:t>Fase 2: Estudio, análisis y orientación racional de recursos naturales:</a:t>
            </a:r>
          </a:p>
          <a:p>
            <a:pPr>
              <a:spcBef>
                <a:spcPct val="50000"/>
              </a:spcBef>
            </a:pPr>
            <a:r>
              <a:rPr lang="es-ES">
                <a:solidFill>
                  <a:schemeClr val="accent2"/>
                </a:solidFill>
              </a:rPr>
              <a:t> güano de las pajareras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C:\Documents and Settings\Juan A. Márquez\Mis documentos\Mis imágenes\F.Colombia\GUARICHE.jpg"/>
          <p:cNvPicPr>
            <a:picLocks noChangeAspect="1" noChangeArrowheads="1"/>
          </p:cNvPicPr>
          <p:nvPr/>
        </p:nvPicPr>
        <p:blipFill>
          <a:blip r:embed="rId3"/>
          <a:srcRect/>
          <a:stretch>
            <a:fillRect/>
          </a:stretch>
        </p:blipFill>
        <p:spPr bwMode="auto">
          <a:xfrm>
            <a:off x="5105400" y="1600200"/>
            <a:ext cx="3709988" cy="3276600"/>
          </a:xfrm>
          <a:prstGeom prst="rect">
            <a:avLst/>
          </a:prstGeom>
          <a:noFill/>
          <a:ln w="9525">
            <a:noFill/>
            <a:miter lim="800000"/>
            <a:headEnd/>
            <a:tailEnd/>
          </a:ln>
        </p:spPr>
      </p:pic>
      <p:sp>
        <p:nvSpPr>
          <p:cNvPr id="107523" name="Rectangle 4"/>
          <p:cNvSpPr>
            <a:spLocks noGrp="1" noChangeArrowheads="1"/>
          </p:cNvSpPr>
          <p:nvPr>
            <p:ph type="title" idx="4294967295"/>
          </p:nvPr>
        </p:nvSpPr>
        <p:spPr>
          <a:xfrm>
            <a:off x="5826125" y="0"/>
            <a:ext cx="3317875" cy="1143000"/>
          </a:xfrm>
          <a:solidFill>
            <a:srgbClr val="FFFF00"/>
          </a:solidFill>
        </p:spPr>
        <p:txBody>
          <a:bodyPr/>
          <a:lstStyle/>
          <a:p>
            <a:pPr algn="r"/>
            <a:r>
              <a:rPr lang="es-ES" smtClean="0"/>
              <a:t>Organización</a:t>
            </a:r>
          </a:p>
        </p:txBody>
      </p:sp>
      <p:sp>
        <p:nvSpPr>
          <p:cNvPr id="107524" name="Text Box 2"/>
          <p:cNvSpPr txBox="1">
            <a:spLocks noChangeArrowheads="1"/>
          </p:cNvSpPr>
          <p:nvPr/>
        </p:nvSpPr>
        <p:spPr bwMode="auto">
          <a:xfrm>
            <a:off x="0" y="457200"/>
            <a:ext cx="7467600" cy="5816600"/>
          </a:xfrm>
          <a:prstGeom prst="rect">
            <a:avLst/>
          </a:prstGeom>
          <a:noFill/>
          <a:ln w="9525">
            <a:noFill/>
            <a:miter lim="800000"/>
            <a:headEnd/>
            <a:tailEnd/>
          </a:ln>
        </p:spPr>
        <p:txBody>
          <a:bodyPr>
            <a:spAutoFit/>
          </a:bodyPr>
          <a:lstStyle/>
          <a:p>
            <a:pPr marL="457200" indent="-457200">
              <a:spcBef>
                <a:spcPct val="50000"/>
              </a:spcBef>
            </a:pPr>
            <a:r>
              <a:rPr lang="es-ES">
                <a:solidFill>
                  <a:srgbClr val="FF0000"/>
                </a:solidFill>
              </a:rPr>
              <a:t>Zonificación</a:t>
            </a:r>
          </a:p>
          <a:p>
            <a:pPr marL="457200" indent="-457200">
              <a:spcBef>
                <a:spcPct val="50000"/>
              </a:spcBef>
              <a:buFontTx/>
              <a:buBlip>
                <a:blip r:embed="rId4"/>
              </a:buBlip>
            </a:pPr>
            <a:r>
              <a:rPr lang="es-ES">
                <a:solidFill>
                  <a:schemeClr val="accent2"/>
                </a:solidFill>
              </a:rPr>
              <a:t>Zona de investigación y cuidado de biodiversidad...</a:t>
            </a:r>
          </a:p>
          <a:p>
            <a:pPr marL="457200" indent="-457200">
              <a:spcBef>
                <a:spcPct val="50000"/>
              </a:spcBef>
              <a:buFontTx/>
              <a:buBlip>
                <a:blip r:embed="rId4"/>
              </a:buBlip>
            </a:pPr>
            <a:r>
              <a:rPr lang="es-ES"/>
              <a:t>Zona productora de camarones: Balsas de alimentación, engorde y recolección.</a:t>
            </a:r>
          </a:p>
          <a:p>
            <a:pPr marL="457200" indent="-457200">
              <a:spcBef>
                <a:spcPct val="50000"/>
              </a:spcBef>
              <a:buFontTx/>
              <a:buBlip>
                <a:blip r:embed="rId4"/>
              </a:buBlip>
            </a:pPr>
            <a:r>
              <a:rPr lang="es-ES"/>
              <a:t>Zona de producción y recolección  de abono orgánico fresco: pajareras del manglar (aguas contaminadas).</a:t>
            </a:r>
          </a:p>
          <a:p>
            <a:pPr marL="457200" indent="-457200">
              <a:spcBef>
                <a:spcPct val="50000"/>
              </a:spcBef>
              <a:buFontTx/>
              <a:buBlip>
                <a:blip r:embed="rId4"/>
              </a:buBlip>
            </a:pPr>
            <a:r>
              <a:rPr lang="es-ES"/>
              <a:t>Zonas de transito de aguas contaminadas</a:t>
            </a:r>
          </a:p>
          <a:p>
            <a:pPr marL="457200" indent="-457200">
              <a:spcBef>
                <a:spcPct val="50000"/>
              </a:spcBef>
              <a:buFontTx/>
              <a:buBlip>
                <a:blip r:embed="rId4"/>
              </a:buBlip>
            </a:pPr>
            <a:r>
              <a:rPr lang="es-ES">
                <a:solidFill>
                  <a:schemeClr val="accent2"/>
                </a:solidFill>
              </a:rPr>
              <a:t>Zonas de depuración de aguas contaminadas</a:t>
            </a:r>
          </a:p>
          <a:p>
            <a:pPr marL="457200" indent="-457200">
              <a:spcBef>
                <a:spcPct val="50000"/>
              </a:spcBef>
              <a:buFontTx/>
              <a:buBlip>
                <a:blip r:embed="rId4"/>
              </a:buBlip>
            </a:pPr>
            <a:r>
              <a:rPr lang="es-ES"/>
              <a:t>Zonas de aguas depuradas y alimentación de aguas a las balsas camaroneras</a:t>
            </a:r>
          </a:p>
          <a:p>
            <a:pPr marL="457200" indent="-457200">
              <a:spcBef>
                <a:spcPct val="50000"/>
              </a:spcBef>
              <a:buFontTx/>
              <a:buBlip>
                <a:blip r:embed="rId4"/>
              </a:buBlip>
            </a:pPr>
            <a:r>
              <a:rPr lang="es-ES">
                <a:solidFill>
                  <a:schemeClr val="accent2"/>
                </a:solidFill>
              </a:rPr>
              <a:t>Zonas de bombeo de aguas depuradas a las balsas camaroneras</a:t>
            </a:r>
            <a:endParaRPr lang="es-E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algn="r"/>
            <a:r>
              <a:rPr lang="es-ES" smtClean="0"/>
              <a:t>Resultados</a:t>
            </a:r>
          </a:p>
        </p:txBody>
      </p:sp>
      <p:sp>
        <p:nvSpPr>
          <p:cNvPr id="108547" name="Rectangle 4"/>
          <p:cNvSpPr>
            <a:spLocks noChangeArrowheads="1"/>
          </p:cNvSpPr>
          <p:nvPr/>
        </p:nvSpPr>
        <p:spPr bwMode="auto">
          <a:xfrm>
            <a:off x="304800" y="2286000"/>
            <a:ext cx="7924800" cy="3786188"/>
          </a:xfrm>
          <a:prstGeom prst="rect">
            <a:avLst/>
          </a:prstGeom>
          <a:noFill/>
          <a:ln w="9525">
            <a:noFill/>
            <a:miter lim="800000"/>
            <a:headEnd/>
            <a:tailEnd/>
          </a:ln>
        </p:spPr>
        <p:txBody>
          <a:bodyPr>
            <a:spAutoFit/>
          </a:bodyPr>
          <a:lstStyle/>
          <a:p>
            <a:pPr marL="457200" indent="-457200">
              <a:spcBef>
                <a:spcPct val="50000"/>
              </a:spcBef>
            </a:pPr>
            <a:r>
              <a:rPr lang="es-ES">
                <a:solidFill>
                  <a:srgbClr val="FF0000"/>
                </a:solidFill>
              </a:rPr>
              <a:t>Resultados de la organización sostenible de Agrosoledad</a:t>
            </a:r>
          </a:p>
          <a:p>
            <a:pPr marL="457200" indent="-457200">
              <a:spcBef>
                <a:spcPct val="50000"/>
              </a:spcBef>
              <a:buFontTx/>
              <a:buAutoNum type="arabicPeriod"/>
            </a:pPr>
            <a:r>
              <a:rPr lang="es-ES" b="1"/>
              <a:t>Conservación de extensas áreas de bosque tropical continental autóctono</a:t>
            </a:r>
          </a:p>
          <a:p>
            <a:pPr marL="457200" indent="-457200">
              <a:spcBef>
                <a:spcPct val="50000"/>
              </a:spcBef>
              <a:buFontTx/>
              <a:buAutoNum type="arabicPeriod"/>
            </a:pPr>
            <a:r>
              <a:rPr lang="es-ES" b="1">
                <a:solidFill>
                  <a:srgbClr val="00FF00"/>
                </a:solidFill>
              </a:rPr>
              <a:t>Conservación y enriquecimiento de extensas áreas de manglares... Diversas especies, profundidad...</a:t>
            </a:r>
          </a:p>
          <a:p>
            <a:pPr marL="457200" indent="-457200">
              <a:spcBef>
                <a:spcPct val="50000"/>
              </a:spcBef>
              <a:buFontTx/>
              <a:buAutoNum type="arabicPeriod"/>
            </a:pPr>
            <a:r>
              <a:rPr lang="es-ES" b="1"/>
              <a:t>Explotación racional del espacio forestado</a:t>
            </a:r>
          </a:p>
          <a:p>
            <a:pPr marL="457200" indent="-457200">
              <a:spcBef>
                <a:spcPct val="50000"/>
              </a:spcBef>
              <a:buFontTx/>
              <a:buAutoNum type="arabicPeriod"/>
            </a:pPr>
            <a:r>
              <a:rPr lang="es-ES" b="1">
                <a:solidFill>
                  <a:srgbClr val="00FF00"/>
                </a:solidFill>
              </a:rPr>
              <a:t>Mantenimiento de áreas palustres, con una rica biodiversidad: Chigüiro, Icoteas, Manatíes, Caimanes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Título"/>
          <p:cNvSpPr>
            <a:spLocks noGrp="1"/>
          </p:cNvSpPr>
          <p:nvPr>
            <p:ph type="title"/>
          </p:nvPr>
        </p:nvSpPr>
        <p:spPr/>
        <p:txBody>
          <a:bodyPr/>
          <a:lstStyle/>
          <a:p>
            <a:r>
              <a:rPr lang="es-ES" sz="2800" smtClean="0"/>
              <a:t>Replantación de manglares destruidos por industrias camaroneras en ecuador-Foto Greenpeace</a:t>
            </a:r>
          </a:p>
        </p:txBody>
      </p:sp>
      <p:sp>
        <p:nvSpPr>
          <p:cNvPr id="109571" name="2 Marcador de contenido"/>
          <p:cNvSpPr>
            <a:spLocks noGrp="1"/>
          </p:cNvSpPr>
          <p:nvPr>
            <p:ph idx="1"/>
          </p:nvPr>
        </p:nvSpPr>
        <p:spPr/>
        <p:txBody>
          <a:bodyPr/>
          <a:lstStyle/>
          <a:p>
            <a:endParaRPr lang="es-ES" smtClean="0"/>
          </a:p>
        </p:txBody>
      </p:sp>
      <p:pic>
        <p:nvPicPr>
          <p:cNvPr id="109572" name="Picture 2" descr="http://turcon.files.wordpress.com/2010/07/replantaci-n-de-manglares-dest1.jpeg"/>
          <p:cNvPicPr>
            <a:picLocks noChangeAspect="1" noChangeArrowheads="1"/>
          </p:cNvPicPr>
          <p:nvPr/>
        </p:nvPicPr>
        <p:blipFill>
          <a:blip r:embed="rId2"/>
          <a:srcRect/>
          <a:stretch>
            <a:fillRect/>
          </a:stretch>
        </p:blipFill>
        <p:spPr bwMode="auto">
          <a:xfrm>
            <a:off x="428625" y="1571625"/>
            <a:ext cx="4286250" cy="2909888"/>
          </a:xfrm>
          <a:prstGeom prst="rect">
            <a:avLst/>
          </a:prstGeom>
          <a:noFill/>
          <a:ln w="9525">
            <a:noFill/>
            <a:miter lim="800000"/>
            <a:headEnd/>
            <a:tailEnd/>
          </a:ln>
        </p:spPr>
      </p:pic>
      <p:pic>
        <p:nvPicPr>
          <p:cNvPr id="109573" name="Picture 4" descr="https://encrypted-tbn2.gstatic.com/images?q=tbn:ANd9GcSnfYW_sDkG3PqAr-k0zmb2d_Uerm7WWQvHKoVQffshP2Y1Ad2vVg"/>
          <p:cNvPicPr>
            <a:picLocks noChangeAspect="1" noChangeArrowheads="1"/>
          </p:cNvPicPr>
          <p:nvPr/>
        </p:nvPicPr>
        <p:blipFill>
          <a:blip r:embed="rId3"/>
          <a:srcRect/>
          <a:stretch>
            <a:fillRect/>
          </a:stretch>
        </p:blipFill>
        <p:spPr bwMode="auto">
          <a:xfrm>
            <a:off x="4714875" y="1643063"/>
            <a:ext cx="4181475" cy="3132137"/>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6" name="5 Imagen" descr="CARAGENA1.jpg"/>
          <p:cNvPicPr>
            <a:picLocks noChangeAspect="1"/>
          </p:cNvPicPr>
          <p:nvPr/>
        </p:nvPicPr>
        <p:blipFill>
          <a:blip r:embed="rId3" cstate="print"/>
          <a:srcRect r="45312"/>
          <a:stretch>
            <a:fillRect/>
          </a:stretch>
        </p:blipFill>
        <p:spPr>
          <a:xfrm>
            <a:off x="4143372" y="0"/>
            <a:ext cx="5000628" cy="5427870"/>
          </a:xfrm>
          <a:prstGeom prst="rect">
            <a:avLst/>
          </a:prstGeom>
        </p:spPr>
      </p:pic>
      <p:pic>
        <p:nvPicPr>
          <p:cNvPr id="189443" name="Picture 3" descr="Castillo de San Felipe de Barajas-Cartagena de Indias"/>
          <p:cNvPicPr>
            <a:picLocks noChangeAspect="1" noChangeArrowheads="1"/>
          </p:cNvPicPr>
          <p:nvPr/>
        </p:nvPicPr>
        <p:blipFill>
          <a:blip r:embed="rId4" cstate="print"/>
          <a:srcRect/>
          <a:stretch>
            <a:fillRect/>
          </a:stretch>
        </p:blipFill>
        <p:spPr bwMode="auto">
          <a:xfrm>
            <a:off x="0" y="0"/>
            <a:ext cx="4762500" cy="3562351"/>
          </a:xfrm>
          <a:prstGeom prst="rect">
            <a:avLst/>
          </a:prstGeom>
          <a:noFill/>
        </p:spPr>
      </p:pic>
      <p:sp>
        <p:nvSpPr>
          <p:cNvPr id="7" name="6 CuadroTexto"/>
          <p:cNvSpPr txBox="1"/>
          <p:nvPr/>
        </p:nvSpPr>
        <p:spPr>
          <a:xfrm>
            <a:off x="251520" y="3789040"/>
            <a:ext cx="3643338" cy="1200329"/>
          </a:xfrm>
          <a:prstGeom prst="rect">
            <a:avLst/>
          </a:prstGeom>
          <a:solidFill>
            <a:srgbClr val="92D050"/>
          </a:solidFill>
        </p:spPr>
        <p:txBody>
          <a:bodyPr wrap="square" rtlCol="0">
            <a:spAutoFit/>
          </a:bodyPr>
          <a:lstStyle/>
          <a:p>
            <a:r>
              <a:rPr lang="es-ES" dirty="0" smtClean="0"/>
              <a:t>CARTAGENA DE INDIAS Y EL CASTILLO DE SAN FELIPE</a:t>
            </a:r>
          </a:p>
          <a:p>
            <a:r>
              <a:rPr lang="es-ES" dirty="0" smtClean="0"/>
              <a:t>983.545 habitantes</a:t>
            </a:r>
          </a:p>
          <a:p>
            <a:r>
              <a:rPr lang="es-ES" dirty="0" smtClean="0"/>
              <a:t>701,9 km2</a:t>
            </a:r>
            <a:endParaRPr lang="es-ES" dirty="0"/>
          </a:p>
        </p:txBody>
      </p:sp>
      <p:sp>
        <p:nvSpPr>
          <p:cNvPr id="8" name="7 CuadroTexto"/>
          <p:cNvSpPr txBox="1"/>
          <p:nvPr/>
        </p:nvSpPr>
        <p:spPr>
          <a:xfrm>
            <a:off x="827584" y="5373216"/>
            <a:ext cx="3811294" cy="584775"/>
          </a:xfrm>
          <a:prstGeom prst="rect">
            <a:avLst/>
          </a:prstGeom>
          <a:solidFill>
            <a:srgbClr val="FFFF00"/>
          </a:solidFill>
        </p:spPr>
        <p:txBody>
          <a:bodyPr wrap="square" rtlCol="0">
            <a:spAutoFit/>
          </a:bodyPr>
          <a:lstStyle/>
          <a:p>
            <a:r>
              <a:rPr lang="es-ES" sz="3200" dirty="0" smtClean="0">
                <a:solidFill>
                  <a:srgbClr val="FF0000"/>
                </a:solidFill>
              </a:rPr>
              <a:t>Tierra Bomba</a:t>
            </a:r>
            <a:endParaRPr lang="es-ES" sz="3200" dirty="0">
              <a:solidFill>
                <a:srgbClr val="FF0000"/>
              </a:solidFill>
            </a:endParaRPr>
          </a:p>
        </p:txBody>
      </p:sp>
      <p:sp>
        <p:nvSpPr>
          <p:cNvPr id="63490" name="Rectangle 2"/>
          <p:cNvSpPr>
            <a:spLocks noChangeArrowheads="1"/>
          </p:cNvSpPr>
          <p:nvPr/>
        </p:nvSpPr>
        <p:spPr bwMode="auto">
          <a:xfrm>
            <a:off x="0" y="0"/>
            <a:ext cx="9144000" cy="0"/>
          </a:xfrm>
          <a:prstGeom prst="rect">
            <a:avLst/>
          </a:prstGeom>
          <a:solidFill>
            <a:srgbClr val="F9F9F9"/>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050" name="Picture 2"/>
          <p:cNvPicPr>
            <a:picLocks noChangeAspect="1" noChangeArrowheads="1"/>
          </p:cNvPicPr>
          <p:nvPr/>
        </p:nvPicPr>
        <p:blipFill>
          <a:blip r:embed="rId3" cstate="print"/>
          <a:srcRect/>
          <a:stretch>
            <a:fillRect/>
          </a:stretch>
        </p:blipFill>
        <p:spPr bwMode="auto">
          <a:xfrm>
            <a:off x="80963" y="328613"/>
            <a:ext cx="8982075" cy="620077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a:blip r:embed="rId3" cstate="print"/>
          <a:srcRect/>
          <a:stretch>
            <a:fillRect/>
          </a:stretch>
        </p:blipFill>
        <p:spPr bwMode="auto">
          <a:xfrm>
            <a:off x="0" y="309563"/>
            <a:ext cx="9267825" cy="623887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098" name="Picture 2"/>
          <p:cNvPicPr>
            <a:picLocks noChangeAspect="1" noChangeArrowheads="1"/>
          </p:cNvPicPr>
          <p:nvPr/>
        </p:nvPicPr>
        <p:blipFill>
          <a:blip r:embed="rId3" cstate="print"/>
          <a:srcRect/>
          <a:stretch>
            <a:fillRect/>
          </a:stretch>
        </p:blipFill>
        <p:spPr bwMode="auto">
          <a:xfrm>
            <a:off x="0" y="461963"/>
            <a:ext cx="9182100" cy="59340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Título"/>
          <p:cNvSpPr>
            <a:spLocks noGrp="1"/>
          </p:cNvSpPr>
          <p:nvPr>
            <p:ph type="title"/>
          </p:nvPr>
        </p:nvSpPr>
        <p:spPr/>
        <p:txBody>
          <a:bodyPr/>
          <a:lstStyle/>
          <a:p>
            <a:endParaRPr lang="es-ES" smtClean="0"/>
          </a:p>
        </p:txBody>
      </p:sp>
      <p:pic>
        <p:nvPicPr>
          <p:cNvPr id="73731" name="Picture 2" descr="http://www.colombiassh.org/site/IMG/png/CuencasSinuSJorge_A3-2.png"/>
          <p:cNvPicPr>
            <a:picLocks noChangeAspect="1" noChangeArrowheads="1"/>
          </p:cNvPicPr>
          <p:nvPr/>
        </p:nvPicPr>
        <p:blipFill>
          <a:blip r:embed="rId3"/>
          <a:srcRect/>
          <a:stretch>
            <a:fillRect/>
          </a:stretch>
        </p:blipFill>
        <p:spPr bwMode="auto">
          <a:xfrm>
            <a:off x="266700" y="142875"/>
            <a:ext cx="8877300" cy="628015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b="1" dirty="0" smtClean="0"/>
              <a:t>Cartagena de Indias</a:t>
            </a:r>
            <a:r>
              <a:rPr lang="es-ES" dirty="0" smtClean="0"/>
              <a:t> </a:t>
            </a:r>
            <a:endParaRPr lang="es-ES" dirty="0"/>
          </a:p>
        </p:txBody>
      </p:sp>
      <p:sp>
        <p:nvSpPr>
          <p:cNvPr id="3" name="2 CuadroTexto"/>
          <p:cNvSpPr txBox="1"/>
          <p:nvPr/>
        </p:nvSpPr>
        <p:spPr>
          <a:xfrm>
            <a:off x="0" y="2000240"/>
            <a:ext cx="9144000" cy="4185761"/>
          </a:xfrm>
          <a:prstGeom prst="rect">
            <a:avLst/>
          </a:prstGeom>
          <a:noFill/>
        </p:spPr>
        <p:txBody>
          <a:bodyPr wrap="square" rtlCol="0">
            <a:spAutoFit/>
          </a:bodyPr>
          <a:lstStyle/>
          <a:p>
            <a:r>
              <a:rPr lang="es-ES" sz="1400" b="1" dirty="0" smtClean="0"/>
              <a:t>Cartagena de Indias</a:t>
            </a:r>
            <a:r>
              <a:rPr lang="es-ES" sz="1400" dirty="0" smtClean="0"/>
              <a:t> o </a:t>
            </a:r>
            <a:r>
              <a:rPr lang="es-ES" sz="1400" b="1" dirty="0" smtClean="0"/>
              <a:t>Cartagena</a:t>
            </a:r>
            <a:r>
              <a:rPr lang="es-ES" sz="1400" dirty="0" smtClean="0"/>
              <a:t>, es la capital del departamento de Bolívar, Colombia Fue fundada en el año 1533 por Don Pedro de Heredia. Es el principal destino turístico de Colombia y </a:t>
            </a:r>
            <a:r>
              <a:rPr lang="es-ES" sz="1400" dirty="0" smtClean="0">
                <a:hlinkClick r:id="rId3" action="ppaction://hlinkfile" tooltip="Lista de ciudades de Colombia"/>
              </a:rPr>
              <a:t>la quinta ciudad del país en población</a:t>
            </a:r>
            <a:r>
              <a:rPr lang="es-ES" sz="1400" dirty="0" smtClean="0"/>
              <a:t> después de Bogotá, Medellín, Cali y Barranquilla.</a:t>
            </a:r>
            <a:r>
              <a:rPr lang="es-ES" sz="1400" baseline="30000" dirty="0" smtClean="0">
                <a:hlinkClick r:id="" action="ppaction://hlinkfile"/>
              </a:rPr>
              <a:t>[3]</a:t>
            </a:r>
            <a:r>
              <a:rPr lang="es-ES" sz="1400" dirty="0" smtClean="0"/>
              <a:t> Desde </a:t>
            </a:r>
            <a:r>
              <a:rPr lang="es-ES" sz="1400" dirty="0" smtClean="0">
                <a:hlinkClick r:id="rId4" action="ppaction://hlinkfile" tooltip="1991"/>
              </a:rPr>
              <a:t>1991</a:t>
            </a:r>
            <a:r>
              <a:rPr lang="es-ES" sz="1400" dirty="0" smtClean="0"/>
              <a:t> Cartagena es un </a:t>
            </a:r>
            <a:r>
              <a:rPr lang="es-ES" sz="1400" dirty="0" smtClean="0">
                <a:hlinkClick r:id="rId5" action="ppaction://hlinkfile" tooltip="Distritos de Colombia"/>
              </a:rPr>
              <a:t>Distrito Turístico y Cultural</a:t>
            </a:r>
            <a:r>
              <a:rPr lang="es-ES" sz="1400" dirty="0" smtClean="0"/>
              <a:t>.</a:t>
            </a:r>
            <a:r>
              <a:rPr lang="es-ES" sz="1400" baseline="30000" dirty="0" smtClean="0">
                <a:hlinkClick r:id="" action="ppaction://hlinkfile"/>
              </a:rPr>
              <a:t>[4]</a:t>
            </a:r>
            <a:r>
              <a:rPr lang="es-ES" sz="1400" dirty="0" smtClean="0"/>
              <a:t> La ciudad está localizada a orillas del </a:t>
            </a:r>
            <a:r>
              <a:rPr lang="es-ES" sz="1400" dirty="0" smtClean="0">
                <a:hlinkClick r:id="rId6" action="ppaction://hlinkfile" tooltip="Mar Caribe"/>
              </a:rPr>
              <a:t>Mar Caribe</a:t>
            </a:r>
            <a:r>
              <a:rPr lang="es-ES" sz="1400" dirty="0" smtClean="0"/>
              <a:t> y es uno de los epicentros turísticos más importantes de Colombia, como también el segundo centro urbano en importancia en la </a:t>
            </a:r>
            <a:r>
              <a:rPr lang="es-ES" sz="1400" dirty="0" smtClean="0">
                <a:hlinkClick r:id="rId7" action="ppaction://hlinkfile" tooltip="Región Caribe (Colombia)"/>
              </a:rPr>
              <a:t>Región Caribe colombiana</a:t>
            </a:r>
            <a:r>
              <a:rPr lang="es-ES" sz="1400" dirty="0" smtClean="0"/>
              <a:t>, después de Barranquilla.</a:t>
            </a:r>
            <a:r>
              <a:rPr lang="es-ES" sz="1400" baseline="30000" dirty="0" smtClean="0">
                <a:hlinkClick r:id="" action="ppaction://hlinkfile"/>
              </a:rPr>
              <a:t>[5]</a:t>
            </a:r>
            <a:endParaRPr lang="es-ES" sz="1400" dirty="0" smtClean="0"/>
          </a:p>
          <a:p>
            <a:r>
              <a:rPr lang="es-ES" sz="1400" dirty="0" smtClean="0"/>
              <a:t>A partir de su fundación en el </a:t>
            </a:r>
            <a:r>
              <a:rPr lang="es-ES" sz="1400" dirty="0" smtClean="0">
                <a:hlinkClick r:id="rId8" action="ppaction://hlinkfile" tooltip="Siglo XVI"/>
              </a:rPr>
              <a:t>siglo XVI</a:t>
            </a:r>
            <a:r>
              <a:rPr lang="es-ES" sz="1400" dirty="0" smtClean="0"/>
              <a:t> y durante toda la </a:t>
            </a:r>
            <a:r>
              <a:rPr lang="es-ES" sz="1400" dirty="0" smtClean="0">
                <a:hlinkClick r:id="rId9" action="ppaction://hlinkfile" tooltip="Época hispánica (Colombia)"/>
              </a:rPr>
              <a:t>época colonial española</a:t>
            </a:r>
            <a:r>
              <a:rPr lang="es-ES" sz="1400" dirty="0" smtClean="0"/>
              <a:t>, Cartagena de Indias fue uno de los puertos más importantes de América.</a:t>
            </a:r>
            <a:r>
              <a:rPr lang="es-ES" sz="1400" baseline="30000" dirty="0" smtClean="0">
                <a:hlinkClick r:id="" action="ppaction://hlinkfile"/>
              </a:rPr>
              <a:t>[6]</a:t>
            </a:r>
            <a:r>
              <a:rPr lang="es-ES" sz="1400" dirty="0" smtClean="0"/>
              <a:t> El </a:t>
            </a:r>
            <a:r>
              <a:rPr lang="es-ES" sz="1400" dirty="0" smtClean="0">
                <a:hlinkClick r:id="rId10" action="ppaction://hlinkfile" tooltip="11 de noviembre"/>
              </a:rPr>
              <a:t>11 de noviembre</a:t>
            </a:r>
            <a:r>
              <a:rPr lang="es-ES" sz="1400" dirty="0" smtClean="0"/>
              <a:t> de </a:t>
            </a:r>
            <a:r>
              <a:rPr lang="es-ES" sz="1400" dirty="0" smtClean="0">
                <a:hlinkClick r:id="rId11" action="ppaction://hlinkfile" tooltip="1811"/>
              </a:rPr>
              <a:t>1811</a:t>
            </a:r>
            <a:r>
              <a:rPr lang="es-ES" sz="1400" dirty="0" smtClean="0"/>
              <a:t> Cartagena se declaró independiente de </a:t>
            </a:r>
            <a:r>
              <a:rPr lang="es-ES" sz="1400" dirty="0" smtClean="0">
                <a:hlinkClick r:id="rId12" action="ppaction://hlinkfile" tooltip="España"/>
              </a:rPr>
              <a:t>España</a:t>
            </a:r>
            <a:r>
              <a:rPr lang="es-ES" sz="1400" dirty="0" smtClean="0"/>
              <a:t>. Este día es fiesta nacional en Colombia y en la ciudad es celebrado durante cuatro días conocidos como las "Fiestas de Independencia". Desde </a:t>
            </a:r>
            <a:r>
              <a:rPr lang="es-ES" sz="1400" dirty="0" smtClean="0">
                <a:hlinkClick r:id="rId13" action="ppaction://hlinkfile" tooltip="1933"/>
              </a:rPr>
              <a:t>1933</a:t>
            </a:r>
            <a:r>
              <a:rPr lang="es-ES" sz="1400" dirty="0" smtClean="0"/>
              <a:t>, el 11 de noviembre sirve como día para la elección y coronación de la </a:t>
            </a:r>
            <a:r>
              <a:rPr lang="es-ES" sz="1400" dirty="0" smtClean="0">
                <a:hlinkClick r:id="rId14" action="ppaction://hlinkfile" tooltip="Señorita Colombia"/>
              </a:rPr>
              <a:t>Señorita Colombia</a:t>
            </a:r>
            <a:r>
              <a:rPr lang="es-ES" sz="1400" dirty="0" smtClean="0"/>
              <a:t> en el Concurso Nacional de Belleza.</a:t>
            </a:r>
          </a:p>
          <a:p>
            <a:r>
              <a:rPr lang="es-ES" sz="1400" dirty="0" smtClean="0"/>
              <a:t>Con el paso del tiempo, Cartagena ha desarrollado su zona urbana, conservando el centro histórico y convirtiéndose en uno de los puertos de mayor importancia en Colombia, así como célebre destino turístico. Su población total cabecera es de 892.545 habitantes</a:t>
            </a:r>
            <a:r>
              <a:rPr lang="es-ES" sz="1400" baseline="30000" dirty="0" smtClean="0">
                <a:hlinkClick r:id="" action="ppaction://hlinkfile"/>
              </a:rPr>
              <a:t>[1]</a:t>
            </a:r>
            <a:r>
              <a:rPr lang="es-ES" sz="1400" dirty="0" smtClean="0"/>
              <a:t> y junto con su área o </a:t>
            </a:r>
            <a:r>
              <a:rPr lang="es-ES" sz="1400" dirty="0" smtClean="0">
                <a:hlinkClick r:id="rId15" action="ppaction://hlinkfile" tooltip="Esfera de influencia"/>
              </a:rPr>
              <a:t>esfera de influencia</a:t>
            </a:r>
            <a:r>
              <a:rPr lang="es-ES" sz="1400" dirty="0" smtClean="0"/>
              <a:t> alberga una población total de 1.188.078 habitantes, con los municipios de </a:t>
            </a:r>
            <a:r>
              <a:rPr lang="es-ES" sz="1400" dirty="0" err="1" smtClean="0">
                <a:hlinkClick r:id="rId16" action="ppaction://hlinkfile" tooltip="Turbaco"/>
              </a:rPr>
              <a:t>Turbaco</a:t>
            </a:r>
            <a:r>
              <a:rPr lang="es-ES" sz="1400" dirty="0" smtClean="0"/>
              <a:t>, </a:t>
            </a:r>
            <a:r>
              <a:rPr lang="es-ES" sz="1400" dirty="0" err="1" smtClean="0">
                <a:hlinkClick r:id="rId17" action="ppaction://hlinkfile" tooltip="Arjona (Bolívar)"/>
              </a:rPr>
              <a:t>Arjona</a:t>
            </a:r>
            <a:r>
              <a:rPr lang="es-ES" sz="1400" dirty="0" smtClean="0"/>
              <a:t>, </a:t>
            </a:r>
            <a:r>
              <a:rPr lang="es-ES" sz="1400" dirty="0" err="1" smtClean="0">
                <a:hlinkClick r:id="rId18" action="ppaction://hlinkfile" tooltip="Turbana (Bolívar) (aún no redactado)"/>
              </a:rPr>
              <a:t>Turbana</a:t>
            </a:r>
            <a:r>
              <a:rPr lang="es-ES" sz="1400" dirty="0" smtClean="0"/>
              <a:t>, </a:t>
            </a:r>
            <a:r>
              <a:rPr lang="es-ES" sz="1400" dirty="0" smtClean="0">
                <a:hlinkClick r:id="rId19" action="ppaction://hlinkfile" tooltip="Santa Rosa(Bolívar) (aún no redactado)"/>
              </a:rPr>
              <a:t>Santa Rosa</a:t>
            </a:r>
            <a:r>
              <a:rPr lang="es-ES" sz="1400" dirty="0" smtClean="0"/>
              <a:t>, </a:t>
            </a:r>
            <a:r>
              <a:rPr lang="es-ES" sz="1400" dirty="0" smtClean="0">
                <a:hlinkClick r:id="rId20" action="ppaction://hlinkfile" tooltip="Santa Catalina (Bolívar)"/>
              </a:rPr>
              <a:t>Santa Catalina</a:t>
            </a:r>
            <a:r>
              <a:rPr lang="es-ES" sz="1400" dirty="0" smtClean="0"/>
              <a:t>, </a:t>
            </a:r>
            <a:r>
              <a:rPr lang="es-ES" sz="1400" dirty="0" smtClean="0">
                <a:hlinkClick r:id="rId21" action="ppaction://hlinkfile" tooltip="Clemencia (Bolívar) (aún no redactado)"/>
              </a:rPr>
              <a:t>Clemencia</a:t>
            </a:r>
            <a:r>
              <a:rPr lang="es-ES" sz="1400" dirty="0" smtClean="0"/>
              <a:t>, </a:t>
            </a:r>
            <a:r>
              <a:rPr lang="es-ES" sz="1400" dirty="0" smtClean="0">
                <a:hlinkClick r:id="rId22" action="ppaction://hlinkfile" tooltip="María La Baja (Bolívar) (aún no redactado)"/>
              </a:rPr>
              <a:t>María La Baja</a:t>
            </a:r>
            <a:r>
              <a:rPr lang="es-ES" sz="1400" dirty="0" smtClean="0"/>
              <a:t> , </a:t>
            </a:r>
            <a:r>
              <a:rPr lang="es-ES" sz="1400" dirty="0" err="1" smtClean="0">
                <a:hlinkClick r:id="rId23" action="ppaction://hlinkfile" tooltip="Mahates (Bolívar) (aún no redactado)"/>
              </a:rPr>
              <a:t>Mahates</a:t>
            </a:r>
            <a:r>
              <a:rPr lang="es-ES" sz="1400" dirty="0" smtClean="0"/>
              <a:t>, </a:t>
            </a:r>
            <a:r>
              <a:rPr lang="es-ES" sz="1400" dirty="0" smtClean="0">
                <a:hlinkClick r:id="rId24" action="ppaction://hlinkfile" tooltip="San Etanislao (Bolívar) (aún no redactado)"/>
              </a:rPr>
              <a:t>San </a:t>
            </a:r>
            <a:r>
              <a:rPr lang="es-ES" sz="1400" dirty="0" err="1" smtClean="0">
                <a:hlinkClick r:id="rId24" action="ppaction://hlinkfile" tooltip="San Etanislao (Bolívar) (aún no redactado)"/>
              </a:rPr>
              <a:t>Etanislao</a:t>
            </a:r>
            <a:r>
              <a:rPr lang="es-ES" sz="1400" dirty="0" smtClean="0"/>
              <a:t>, </a:t>
            </a:r>
            <a:r>
              <a:rPr lang="es-ES" sz="1400" dirty="0" smtClean="0">
                <a:hlinkClick r:id="rId25" action="ppaction://hlinkfile" tooltip="Arenal (Bolívar) (aún no redactado)"/>
              </a:rPr>
              <a:t>Arenal</a:t>
            </a:r>
            <a:r>
              <a:rPr lang="es-ES" sz="1400" dirty="0" smtClean="0"/>
              <a:t> y </a:t>
            </a:r>
            <a:r>
              <a:rPr lang="es-ES" sz="1400" dirty="0" smtClean="0">
                <a:hlinkClick r:id="rId26" action="ppaction://hlinkfile" tooltip="Villanueva (Bolívar) (aún no redactado)"/>
              </a:rPr>
              <a:t>Villanueva</a:t>
            </a:r>
            <a:r>
              <a:rPr lang="es-ES" sz="1400" dirty="0" smtClean="0"/>
              <a:t> siendo Cartagena su núcleo. Su centro histórico, la «Ciudad Amurallada», fue declarado </a:t>
            </a:r>
            <a:r>
              <a:rPr lang="es-ES" sz="1400" dirty="0" smtClean="0">
                <a:hlinkClick r:id="rId27" action="ppaction://hlinkfile" tooltip="Anexo:Patrimonio Histórico y Cultural de Colombia"/>
              </a:rPr>
              <a:t>Patrimonio Nacional de Colombia</a:t>
            </a:r>
            <a:r>
              <a:rPr lang="es-ES" sz="1400" dirty="0" smtClean="0"/>
              <a:t> en </a:t>
            </a:r>
            <a:r>
              <a:rPr lang="es-ES" sz="1400" dirty="0" smtClean="0">
                <a:hlinkClick r:id="rId28" action="ppaction://hlinkfile" tooltip="1959"/>
              </a:rPr>
              <a:t>1959</a:t>
            </a:r>
            <a:r>
              <a:rPr lang="es-ES" sz="1400" dirty="0" smtClean="0"/>
              <a:t> y por la </a:t>
            </a:r>
            <a:r>
              <a:rPr lang="es-ES" sz="1400" dirty="0" smtClean="0">
                <a:hlinkClick r:id="rId29" action="ppaction://hlinkfile" tooltip="Unesco"/>
              </a:rPr>
              <a:t>Unesco</a:t>
            </a:r>
            <a:r>
              <a:rPr lang="es-ES" sz="1400" dirty="0" smtClean="0"/>
              <a:t> </a:t>
            </a:r>
            <a:r>
              <a:rPr lang="es-ES" sz="1400" dirty="0" smtClean="0">
                <a:hlinkClick r:id="rId30" action="ppaction://hlinkfile" tooltip="Patrimonio de la Humanidad"/>
              </a:rPr>
              <a:t>Patrimonio de la Humanidad</a:t>
            </a:r>
            <a:r>
              <a:rPr lang="es-ES" sz="1400" dirty="0" smtClean="0"/>
              <a:t> en </a:t>
            </a:r>
            <a:r>
              <a:rPr lang="es-ES" sz="1400" dirty="0" smtClean="0">
                <a:hlinkClick r:id="rId31" action="ppaction://hlinkfile" tooltip="1984"/>
              </a:rPr>
              <a:t>1984</a:t>
            </a:r>
            <a:r>
              <a:rPr lang="es-ES" sz="1400" dirty="0" smtClean="0"/>
              <a:t>.</a:t>
            </a:r>
            <a:r>
              <a:rPr lang="es-ES" sz="1400" baseline="30000" dirty="0" smtClean="0">
                <a:hlinkClick r:id="" action="ppaction://hlinkfile"/>
              </a:rPr>
              <a:t>[7]</a:t>
            </a:r>
            <a:r>
              <a:rPr lang="es-ES" sz="1400" dirty="0" smtClean="0"/>
              <a:t> En el año </a:t>
            </a:r>
            <a:r>
              <a:rPr lang="es-ES" sz="1400" dirty="0" smtClean="0">
                <a:hlinkClick r:id="rId32" action="ppaction://hlinkfile" tooltip="2007"/>
              </a:rPr>
              <a:t>2007</a:t>
            </a:r>
            <a:r>
              <a:rPr lang="es-ES" sz="1400" dirty="0" smtClean="0"/>
              <a:t> su arquitectura militar fue galardonada como la cuarta maravilla de Colombia.</a:t>
            </a:r>
            <a:r>
              <a:rPr lang="es-ES" sz="1400" baseline="30000" dirty="0" smtClean="0">
                <a:hlinkClick r:id="" action="ppaction://hlinkfile"/>
              </a:rPr>
              <a:t>[8]</a:t>
            </a:r>
            <a:endParaRPr lang="es-ES" sz="1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2000" dirty="0" smtClean="0">
                <a:hlinkClick r:id="rId3"/>
              </a:rPr>
              <a:t>http://www.tierramagna.com/servicios_ampliado.php?la=es&amp;id=4</a:t>
            </a:r>
            <a:endParaRPr lang="es-ES" sz="2000" dirty="0"/>
          </a:p>
        </p:txBody>
      </p:sp>
      <p:graphicFrame>
        <p:nvGraphicFramePr>
          <p:cNvPr id="3" name="2 Tabla"/>
          <p:cNvGraphicFramePr>
            <a:graphicFrameLocks noGrp="1"/>
          </p:cNvGraphicFramePr>
          <p:nvPr/>
        </p:nvGraphicFramePr>
        <p:xfrm>
          <a:off x="611560" y="1143000"/>
          <a:ext cx="7992887" cy="5655993"/>
        </p:xfrm>
        <a:graphic>
          <a:graphicData uri="http://schemas.openxmlformats.org/drawingml/2006/table">
            <a:tbl>
              <a:tblPr/>
              <a:tblGrid>
                <a:gridCol w="7992887"/>
              </a:tblGrid>
              <a:tr h="259731">
                <a:tc>
                  <a:txBody>
                    <a:bodyPr/>
                    <a:lstStyle/>
                    <a:p>
                      <a:endParaRPr lang="es-ES" sz="1600"/>
                    </a:p>
                  </a:txBody>
                  <a:tcPr marL="0" marR="0" marT="0" marB="0">
                    <a:lnL>
                      <a:noFill/>
                    </a:lnL>
                    <a:lnR>
                      <a:noFill/>
                    </a:lnR>
                    <a:lnT>
                      <a:noFill/>
                    </a:lnT>
                    <a:lnB>
                      <a:noFill/>
                    </a:lnB>
                  </a:tcPr>
                </a:tc>
              </a:tr>
              <a:tr h="259731">
                <a:tc>
                  <a:txBody>
                    <a:bodyPr/>
                    <a:lstStyle/>
                    <a:p>
                      <a:pPr algn="just"/>
                      <a:r>
                        <a:rPr lang="es-ES" sz="1600" b="1">
                          <a:solidFill>
                            <a:srgbClr val="EC8F22"/>
                          </a:solidFill>
                          <a:latin typeface="Verdana"/>
                        </a:rPr>
                        <a:t>Cartagena histórica</a:t>
                      </a:r>
                      <a:endParaRPr lang="es-ES" sz="1600">
                        <a:solidFill>
                          <a:srgbClr val="000000"/>
                        </a:solidFill>
                        <a:latin typeface="Verdana"/>
                      </a:endParaRPr>
                    </a:p>
                  </a:txBody>
                  <a:tcPr marL="0" marR="0" marT="0" marB="0">
                    <a:lnL>
                      <a:noFill/>
                    </a:lnL>
                    <a:lnR>
                      <a:noFill/>
                    </a:lnR>
                    <a:lnT>
                      <a:noFill/>
                    </a:lnT>
                    <a:lnB>
                      <a:noFill/>
                    </a:lnB>
                  </a:tcPr>
                </a:tc>
              </a:tr>
              <a:tr h="259731">
                <a:tc>
                  <a:txBody>
                    <a:bodyPr/>
                    <a:lstStyle/>
                    <a:p>
                      <a:endParaRPr lang="es-ES" sz="1600"/>
                    </a:p>
                  </a:txBody>
                  <a:tcPr marL="0" marR="0" marT="0" marB="0" anchor="ctr">
                    <a:lnL>
                      <a:noFill/>
                    </a:lnL>
                    <a:lnR>
                      <a:noFill/>
                    </a:lnR>
                    <a:lnT>
                      <a:noFill/>
                    </a:lnT>
                    <a:lnB>
                      <a:noFill/>
                    </a:lnB>
                  </a:tcPr>
                </a:tc>
              </a:tr>
              <a:tr h="4675159">
                <a:tc>
                  <a:txBody>
                    <a:bodyPr/>
                    <a:lstStyle/>
                    <a:p>
                      <a:pPr algn="just"/>
                      <a:r>
                        <a:rPr lang="es-ES" sz="1600" dirty="0">
                          <a:solidFill>
                            <a:srgbClr val="000000"/>
                          </a:solidFill>
                          <a:latin typeface="Verdana"/>
                        </a:rPr>
                        <a:t>Cartagena de Indias, antigua colonia española, tiene 474 años de fundada y durante 278 años fue escenario de cruentos ataques de piratas y corsarios que la saquearon y obligaron a los Reyes Católicos de España a fortificarla.</a:t>
                      </a:r>
                      <a:br>
                        <a:rPr lang="es-ES" sz="1600" dirty="0">
                          <a:solidFill>
                            <a:srgbClr val="000000"/>
                          </a:solidFill>
                          <a:latin typeface="Verdana"/>
                        </a:rPr>
                      </a:br>
                      <a:r>
                        <a:rPr lang="es-ES" sz="1600" dirty="0">
                          <a:solidFill>
                            <a:srgbClr val="000000"/>
                          </a:solidFill>
                          <a:latin typeface="Verdana"/>
                        </a:rPr>
                        <a:t/>
                      </a:r>
                      <a:br>
                        <a:rPr lang="es-ES" sz="1600" dirty="0">
                          <a:solidFill>
                            <a:srgbClr val="000000"/>
                          </a:solidFill>
                          <a:latin typeface="Verdana"/>
                        </a:rPr>
                      </a:br>
                      <a:r>
                        <a:rPr lang="es-ES" sz="1600" dirty="0">
                          <a:solidFill>
                            <a:srgbClr val="000000"/>
                          </a:solidFill>
                          <a:latin typeface="Verdana"/>
                        </a:rPr>
                        <a:t>Hoy, 196 años después de su independencia, es la ciudad colonial y turística más importante de </a:t>
                      </a:r>
                      <a:r>
                        <a:rPr lang="es-ES" sz="1600" dirty="0" smtClean="0">
                          <a:solidFill>
                            <a:srgbClr val="000000"/>
                          </a:solidFill>
                          <a:latin typeface="Verdana"/>
                        </a:rPr>
                        <a:t>Colombia</a:t>
                      </a:r>
                    </a:p>
                    <a:p>
                      <a:pPr algn="just"/>
                      <a:r>
                        <a:rPr lang="es-ES" sz="1600" dirty="0">
                          <a:solidFill>
                            <a:srgbClr val="000000"/>
                          </a:solidFill>
                          <a:latin typeface="Verdana"/>
                        </a:rPr>
                        <a:t/>
                      </a:r>
                      <a:br>
                        <a:rPr lang="es-ES" sz="1600" dirty="0">
                          <a:solidFill>
                            <a:srgbClr val="000000"/>
                          </a:solidFill>
                          <a:latin typeface="Verdana"/>
                        </a:rPr>
                      </a:br>
                      <a:r>
                        <a:rPr lang="es-ES" sz="1600" dirty="0">
                          <a:solidFill>
                            <a:srgbClr val="000000"/>
                          </a:solidFill>
                          <a:latin typeface="Verdana"/>
                        </a:rPr>
                        <a:t>Su patrimonio restaurado, la variedad y calidad de la oferta hotelera y gastronómica, se complementa con el espíritu alegre, amable y abierto de sus gentes.</a:t>
                      </a:r>
                      <a:br>
                        <a:rPr lang="es-ES" sz="1600" dirty="0">
                          <a:solidFill>
                            <a:srgbClr val="000000"/>
                          </a:solidFill>
                          <a:latin typeface="Verdana"/>
                        </a:rPr>
                      </a:br>
                      <a:r>
                        <a:rPr lang="es-ES" sz="1600" dirty="0">
                          <a:solidFill>
                            <a:srgbClr val="000000"/>
                          </a:solidFill>
                          <a:latin typeface="Verdana"/>
                        </a:rPr>
                        <a:t/>
                      </a:r>
                      <a:br>
                        <a:rPr lang="es-ES" sz="1600" dirty="0">
                          <a:solidFill>
                            <a:srgbClr val="000000"/>
                          </a:solidFill>
                          <a:latin typeface="Verdana"/>
                        </a:rPr>
                      </a:br>
                      <a:r>
                        <a:rPr lang="es-ES" sz="1600" dirty="0">
                          <a:solidFill>
                            <a:srgbClr val="000000"/>
                          </a:solidFill>
                          <a:latin typeface="Verdana"/>
                        </a:rPr>
                        <a:t>En Cartagena de Indias, es posible revivir increíbles historias y hazañas valerosos personajes que fundaron la ciudad, los mejores ingenieros y arquitectos de la época durante cientos de años diseñaron y construyeron un impresionante un sistema defensivo.</a:t>
                      </a:r>
                    </a:p>
                    <a:p>
                      <a:pPr algn="just"/>
                      <a:r>
                        <a:rPr lang="es-ES" sz="1600" b="1" dirty="0">
                          <a:solidFill>
                            <a:srgbClr val="FF0000"/>
                          </a:solidFill>
                          <a:latin typeface="Verdana"/>
                        </a:rPr>
                        <a:t>La Cartagena intramuros ofrece 11 kilómetros de murallas, 23 baluartes, castillos e iglesias de gran valor arquitectónico, entre las que caben destacar</a:t>
                      </a:r>
                      <a:r>
                        <a:rPr lang="es-ES" sz="1600" dirty="0">
                          <a:solidFill>
                            <a:srgbClr val="000000"/>
                          </a:solidFill>
                          <a:latin typeface="Verdana"/>
                        </a:rPr>
                        <a:t> la de Santo Domingo y la Catedral, empezadas a construir en el Siglo XVI y restauradas completamente en el 2006, esperando por ti para que puedas divertirte recreando la historia.</a:t>
                      </a:r>
                    </a:p>
                  </a:txBody>
                  <a:tcPr marL="0" marR="0" marT="0" marB="0">
                    <a:lnL>
                      <a:noFill/>
                    </a:lnL>
                    <a:lnR>
                      <a:noFill/>
                    </a:lnR>
                    <a:lnT>
                      <a:noFill/>
                    </a:lnT>
                    <a:lnB>
                      <a:noFill/>
                    </a:lnB>
                  </a:tcPr>
                </a:tc>
              </a:tr>
            </a:tbl>
          </a:graphicData>
        </a:graphic>
      </p:graphicFrame>
      <p:pic>
        <p:nvPicPr>
          <p:cNvPr id="424962" name="Picture 2" descr="http://www.tierramagna.com/imagenes/spacer.gif"/>
          <p:cNvPicPr>
            <a:picLocks noChangeAspect="1" noChangeArrowheads="1"/>
          </p:cNvPicPr>
          <p:nvPr/>
        </p:nvPicPr>
        <p:blipFill>
          <a:blip r:embed="rId4"/>
          <a:srcRect/>
          <a:stretch>
            <a:fillRect/>
          </a:stretch>
        </p:blipFill>
        <p:spPr bwMode="auto">
          <a:xfrm>
            <a:off x="0" y="-136525"/>
            <a:ext cx="9525" cy="952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dirty="0" smtClean="0"/>
              <a:t>Getsemaní</a:t>
            </a:r>
            <a:endParaRPr lang="es-ES" dirty="0"/>
          </a:p>
        </p:txBody>
      </p:sp>
      <p:pic>
        <p:nvPicPr>
          <p:cNvPr id="8194" name="Picture 2"/>
          <p:cNvPicPr>
            <a:picLocks noChangeAspect="1" noChangeArrowheads="1"/>
          </p:cNvPicPr>
          <p:nvPr/>
        </p:nvPicPr>
        <p:blipFill>
          <a:blip r:embed="rId3" cstate="print"/>
          <a:srcRect/>
          <a:stretch>
            <a:fillRect/>
          </a:stretch>
        </p:blipFill>
        <p:spPr bwMode="auto">
          <a:xfrm>
            <a:off x="0" y="1643063"/>
            <a:ext cx="6953250" cy="521493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dirty="0" smtClean="0"/>
              <a:t>Puerto e iglesia </a:t>
            </a:r>
            <a:endParaRPr lang="es-ES" dirty="0"/>
          </a:p>
        </p:txBody>
      </p:sp>
      <p:pic>
        <p:nvPicPr>
          <p:cNvPr id="7170" name="Picture 2"/>
          <p:cNvPicPr>
            <a:picLocks noChangeAspect="1" noChangeArrowheads="1"/>
          </p:cNvPicPr>
          <p:nvPr/>
        </p:nvPicPr>
        <p:blipFill>
          <a:blip r:embed="rId3" cstate="print"/>
          <a:srcRect/>
          <a:stretch>
            <a:fillRect/>
          </a:stretch>
        </p:blipFill>
        <p:spPr bwMode="auto">
          <a:xfrm>
            <a:off x="251520" y="1643063"/>
            <a:ext cx="6701730" cy="502629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74638"/>
            <a:ext cx="9144000" cy="1143000"/>
          </a:xfrm>
          <a:solidFill>
            <a:srgbClr val="92D050"/>
          </a:solidFill>
        </p:spPr>
        <p:txBody>
          <a:bodyPr/>
          <a:lstStyle/>
          <a:p>
            <a:r>
              <a:rPr lang="es-ES" sz="4000" dirty="0" smtClean="0"/>
              <a:t>Patrimonio Histórico de la Humanidad</a:t>
            </a:r>
            <a:endParaRPr lang="es-ES" sz="4000" dirty="0"/>
          </a:p>
        </p:txBody>
      </p:sp>
      <p:pic>
        <p:nvPicPr>
          <p:cNvPr id="399362" name="Picture 2" descr="http://lacomunidad.elpais.com/blogfiles/melocabrera7/IMG_0379.JPG"/>
          <p:cNvPicPr>
            <a:picLocks noChangeAspect="1" noChangeArrowheads="1"/>
          </p:cNvPicPr>
          <p:nvPr/>
        </p:nvPicPr>
        <p:blipFill>
          <a:blip r:embed="rId3" cstate="print"/>
          <a:srcRect/>
          <a:stretch>
            <a:fillRect/>
          </a:stretch>
        </p:blipFill>
        <p:spPr bwMode="auto">
          <a:xfrm>
            <a:off x="3707904" y="1268760"/>
            <a:ext cx="5219700" cy="3914776"/>
          </a:xfrm>
          <a:prstGeom prst="rect">
            <a:avLst/>
          </a:prstGeom>
          <a:noFill/>
        </p:spPr>
      </p:pic>
      <p:sp>
        <p:nvSpPr>
          <p:cNvPr id="4" name="3 Rectángulo"/>
          <p:cNvSpPr/>
          <p:nvPr/>
        </p:nvSpPr>
        <p:spPr>
          <a:xfrm>
            <a:off x="0" y="3068960"/>
            <a:ext cx="3635896" cy="3416320"/>
          </a:xfrm>
          <a:prstGeom prst="rect">
            <a:avLst/>
          </a:prstGeom>
        </p:spPr>
        <p:txBody>
          <a:bodyPr wrap="square">
            <a:spAutoFit/>
          </a:bodyPr>
          <a:lstStyle/>
          <a:p>
            <a:pPr algn="just"/>
            <a:r>
              <a:rPr lang="es-ES" dirty="0" smtClean="0"/>
              <a:t>Una de las ciudades más hermosas del mundo, declarada por la Unesco "Patrimonio Histórico de la Humanidad" en 1984 y un sitio mágico para </a:t>
            </a:r>
            <a:r>
              <a:rPr lang="es-ES" dirty="0" err="1" smtClean="0"/>
              <a:t>visitar.Se</a:t>
            </a:r>
            <a:r>
              <a:rPr lang="es-ES" dirty="0" smtClean="0"/>
              <a:t> encuentra ubicada al nivel del mar </a:t>
            </a:r>
            <a:r>
              <a:rPr lang="es-ES" dirty="0" err="1" smtClean="0"/>
              <a:t>caribe</a:t>
            </a:r>
            <a:r>
              <a:rPr lang="es-ES" dirty="0" smtClean="0"/>
              <a:t>, en la esquina norte de Colombia y Sur América. Posee murallas, baluartes y castillos de valioso patrimonio arquitectónico civil, domestico y religioso.</a:t>
            </a:r>
            <a:endParaRPr lang="es-E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Iglesia de San Pedro </a:t>
            </a:r>
            <a:r>
              <a:rPr lang="es-ES" dirty="0" err="1" smtClean="0"/>
              <a:t>Claver</a:t>
            </a:r>
            <a:endParaRPr lang="es-ES" dirty="0"/>
          </a:p>
        </p:txBody>
      </p:sp>
      <p:pic>
        <p:nvPicPr>
          <p:cNvPr id="1026" name="Picture 2"/>
          <p:cNvPicPr>
            <a:picLocks noChangeAspect="1" noChangeArrowheads="1"/>
          </p:cNvPicPr>
          <p:nvPr/>
        </p:nvPicPr>
        <p:blipFill>
          <a:blip r:embed="rId3" cstate="print"/>
          <a:srcRect/>
          <a:stretch>
            <a:fillRect/>
          </a:stretch>
        </p:blipFill>
        <p:spPr bwMode="auto">
          <a:xfrm>
            <a:off x="5004049" y="1338524"/>
            <a:ext cx="4139952" cy="551947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9512" y="2060848"/>
            <a:ext cx="4771923" cy="3171949"/>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dirty="0" smtClean="0">
                <a:hlinkClick r:id="rId3"/>
              </a:rPr>
              <a:t>Francis </a:t>
            </a:r>
            <a:r>
              <a:rPr lang="es-ES" dirty="0" err="1" smtClean="0">
                <a:hlinkClick r:id="rId3"/>
              </a:rPr>
              <a:t>Drake</a:t>
            </a:r>
            <a:endParaRPr lang="es-ES" dirty="0"/>
          </a:p>
        </p:txBody>
      </p:sp>
      <p:sp>
        <p:nvSpPr>
          <p:cNvPr id="3" name="2 Rectángulo"/>
          <p:cNvSpPr/>
          <p:nvPr/>
        </p:nvSpPr>
        <p:spPr>
          <a:xfrm>
            <a:off x="1907704" y="2060848"/>
            <a:ext cx="6858000" cy="4247317"/>
          </a:xfrm>
          <a:prstGeom prst="rect">
            <a:avLst/>
          </a:prstGeom>
        </p:spPr>
        <p:txBody>
          <a:bodyPr wrap="square">
            <a:spAutoFit/>
          </a:bodyPr>
          <a:lstStyle/>
          <a:p>
            <a:pPr algn="just"/>
            <a:r>
              <a:rPr lang="es-ES" dirty="0" smtClean="0"/>
              <a:t>Cartagena de Indias fue asaltada numerosas veces por piratas y tropas inglesas (</a:t>
            </a:r>
            <a:r>
              <a:rPr lang="es-ES" dirty="0" smtClean="0">
                <a:hlinkClick r:id="rId3"/>
              </a:rPr>
              <a:t>Francis </a:t>
            </a:r>
            <a:r>
              <a:rPr lang="es-ES" dirty="0" err="1" smtClean="0">
                <a:hlinkClick r:id="rId3"/>
              </a:rPr>
              <a:t>Drake</a:t>
            </a:r>
            <a:r>
              <a:rPr lang="es-ES" dirty="0" smtClean="0"/>
              <a:t>, 1586), francesas y holandesas. Por esto, el rey Felipe II encomendó la misión al mariscal de campo Luis de Tejada y al ingeniero italiano Bautista Antonelli construir 11 km de murallas y fuertes que sirvieron de defensa en los siglos XVII y XVIII. La fortificación es la más completa de América del Sur y fue rematada en 1796 por el ingeniero español Don Antonio de Arévalo. Un sistema de zonas permitía resguardar la ciudad dividida en cinco barrios: Santa Catalina con la catedral y numerosos palacios estilo andaluz; Santo Toribio, donde vivían los comerciantes y la pequeña burguesía; La Merced, donde se ubicaba el cuartel del batallón fijo; San Sebastián, barrio de viviendas modestas de un solo piso y, por último, el arrabal de </a:t>
            </a:r>
            <a:r>
              <a:rPr lang="es-ES" dirty="0" err="1" smtClean="0"/>
              <a:t>Getsemani</a:t>
            </a:r>
            <a:r>
              <a:rPr lang="es-ES" dirty="0" smtClean="0"/>
              <a:t>, barrio de artesanos y trabajadores del puerto..</a:t>
            </a:r>
            <a:endParaRPr lang="es-E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868144" y="274638"/>
            <a:ext cx="2818656" cy="1143000"/>
          </a:xfrm>
          <a:solidFill>
            <a:srgbClr val="92D050"/>
          </a:solidFill>
          <a:ln>
            <a:solidFill>
              <a:schemeClr val="accent1"/>
            </a:solidFill>
          </a:ln>
        </p:spPr>
        <p:txBody>
          <a:bodyPr/>
          <a:lstStyle/>
          <a:p>
            <a:r>
              <a:rPr lang="es-ES" dirty="0" smtClean="0"/>
              <a:t>Sistema defensivo</a:t>
            </a:r>
            <a:endParaRPr lang="es-ES" dirty="0"/>
          </a:p>
        </p:txBody>
      </p:sp>
      <p:pic>
        <p:nvPicPr>
          <p:cNvPr id="101378" name="Picture 2" descr="Protección de la Bahía Interior"/>
          <p:cNvPicPr>
            <a:picLocks noChangeAspect="1" noChangeArrowheads="1"/>
          </p:cNvPicPr>
          <p:nvPr/>
        </p:nvPicPr>
        <p:blipFill>
          <a:blip r:embed="rId3" cstate="print"/>
          <a:srcRect/>
          <a:stretch>
            <a:fillRect/>
          </a:stretch>
        </p:blipFill>
        <p:spPr bwMode="auto">
          <a:xfrm>
            <a:off x="5364088" y="1484784"/>
            <a:ext cx="3514725" cy="4972050"/>
          </a:xfrm>
          <a:prstGeom prst="rect">
            <a:avLst/>
          </a:prstGeom>
          <a:noFill/>
        </p:spPr>
      </p:pic>
      <p:pic>
        <p:nvPicPr>
          <p:cNvPr id="101380" name="Picture 4" descr="http://www.todoababor.es/articulos/defensa_cartagena/Fig_7_FUERTES_EN_1.jpg"/>
          <p:cNvPicPr>
            <a:picLocks noChangeAspect="1" noChangeArrowheads="1"/>
          </p:cNvPicPr>
          <p:nvPr/>
        </p:nvPicPr>
        <p:blipFill>
          <a:blip r:embed="rId4" cstate="print"/>
          <a:srcRect/>
          <a:stretch>
            <a:fillRect/>
          </a:stretch>
        </p:blipFill>
        <p:spPr bwMode="auto">
          <a:xfrm>
            <a:off x="0" y="-1"/>
            <a:ext cx="4909750" cy="6858001"/>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dirty="0"/>
          </a:p>
        </p:txBody>
      </p:sp>
      <p:pic>
        <p:nvPicPr>
          <p:cNvPr id="2050" name="Picture 2"/>
          <p:cNvPicPr>
            <a:picLocks noChangeAspect="1" noChangeArrowheads="1"/>
          </p:cNvPicPr>
          <p:nvPr/>
        </p:nvPicPr>
        <p:blipFill>
          <a:blip r:embed="rId3" cstate="print"/>
          <a:srcRect/>
          <a:stretch>
            <a:fillRect/>
          </a:stretch>
        </p:blipFill>
        <p:spPr bwMode="auto">
          <a:xfrm>
            <a:off x="1" y="404663"/>
            <a:ext cx="9144000" cy="5800651"/>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b="1" dirty="0" err="1" smtClean="0"/>
              <a:t>Bateria</a:t>
            </a:r>
            <a:r>
              <a:rPr lang="es-ES" b="1" dirty="0" smtClean="0"/>
              <a:t> San Rafael</a:t>
            </a:r>
            <a:br>
              <a:rPr lang="es-ES" b="1" dirty="0" smtClean="0"/>
            </a:br>
            <a:endParaRPr lang="es-ES" dirty="0"/>
          </a:p>
        </p:txBody>
      </p:sp>
      <p:pic>
        <p:nvPicPr>
          <p:cNvPr id="9218" name="Picture 2"/>
          <p:cNvPicPr>
            <a:picLocks noGrp="1" noChangeAspect="1" noChangeArrowheads="1"/>
          </p:cNvPicPr>
          <p:nvPr>
            <p:ph idx="1"/>
          </p:nvPr>
        </p:nvPicPr>
        <p:blipFill>
          <a:blip r:embed="rId3" cstate="print"/>
          <a:srcRect/>
          <a:stretch>
            <a:fillRect/>
          </a:stretch>
        </p:blipFill>
        <p:spPr bwMode="auto">
          <a:xfrm>
            <a:off x="5004048" y="1338065"/>
            <a:ext cx="4139952" cy="5519936"/>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Título"/>
          <p:cNvSpPr>
            <a:spLocks noGrp="1"/>
          </p:cNvSpPr>
          <p:nvPr>
            <p:ph type="title"/>
          </p:nvPr>
        </p:nvSpPr>
        <p:spPr/>
        <p:txBody>
          <a:bodyPr/>
          <a:lstStyle/>
          <a:p>
            <a:r>
              <a:rPr lang="es-ES" smtClean="0"/>
              <a:t>Río Sinú y manglares</a:t>
            </a:r>
          </a:p>
        </p:txBody>
      </p:sp>
      <p:pic>
        <p:nvPicPr>
          <p:cNvPr id="74755" name="2 Imagen" descr="RIO SINU.jpg"/>
          <p:cNvPicPr>
            <a:picLocks noChangeAspect="1"/>
          </p:cNvPicPr>
          <p:nvPr/>
        </p:nvPicPr>
        <p:blipFill>
          <a:blip r:embed="rId3"/>
          <a:srcRect/>
          <a:stretch>
            <a:fillRect/>
          </a:stretch>
        </p:blipFill>
        <p:spPr bwMode="auto">
          <a:xfrm>
            <a:off x="0" y="1430338"/>
            <a:ext cx="9144000" cy="5427662"/>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dirty="0" smtClean="0"/>
              <a:t>Horno del año 1600</a:t>
            </a:r>
            <a:endParaRPr lang="es-E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1787691" y="1340768"/>
            <a:ext cx="7356309" cy="5517232"/>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498178"/>
          </a:xfrm>
          <a:solidFill>
            <a:srgbClr val="92D050"/>
          </a:solidFill>
        </p:spPr>
        <p:txBody>
          <a:bodyPr/>
          <a:lstStyle/>
          <a:p>
            <a:r>
              <a:rPr lang="es-ES" sz="4000" b="1" dirty="0" smtClean="0"/>
              <a:t/>
            </a:r>
            <a:br>
              <a:rPr lang="es-ES" sz="4000" b="1" dirty="0" smtClean="0"/>
            </a:br>
            <a:r>
              <a:rPr lang="es-ES" sz="4000" b="1" dirty="0" smtClean="0"/>
              <a:t>Ruinas Iglesia Neo-Gótica, en Caño de Loro</a:t>
            </a:r>
            <a:br>
              <a:rPr lang="es-ES" sz="4000" b="1" dirty="0" smtClean="0"/>
            </a:br>
            <a:endParaRPr lang="es-ES" sz="4000"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5004048" y="1772816"/>
            <a:ext cx="3682504" cy="4910006"/>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dirty="0" smtClean="0"/>
              <a:t>Poblado de Tierra Bomba</a:t>
            </a:r>
            <a:endParaRPr lang="es-ES"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2191047" y="2277467"/>
            <a:ext cx="6557417" cy="436724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dirty="0" smtClean="0"/>
              <a:t>Vista de Cartagena desde Tierra Bomba</a:t>
            </a:r>
            <a:endParaRPr lang="es-ES"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2490573" y="1772816"/>
            <a:ext cx="6653427" cy="499007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a:p>
        </p:txBody>
      </p:sp>
      <p:pic>
        <p:nvPicPr>
          <p:cNvPr id="5122" name="Picture 2"/>
          <p:cNvPicPr>
            <a:picLocks noChangeAspect="1" noChangeArrowheads="1"/>
          </p:cNvPicPr>
          <p:nvPr/>
        </p:nvPicPr>
        <p:blipFill>
          <a:blip r:embed="rId3" cstate="print"/>
          <a:srcRect/>
          <a:stretch>
            <a:fillRect/>
          </a:stretch>
        </p:blipFill>
        <p:spPr bwMode="auto">
          <a:xfrm>
            <a:off x="3705787" y="0"/>
            <a:ext cx="5438213" cy="68580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12360" y="476672"/>
            <a:ext cx="1331640" cy="3672408"/>
          </a:xfrm>
        </p:spPr>
        <p:txBody>
          <a:bodyPr/>
          <a:lstStyle/>
          <a:p>
            <a:r>
              <a:rPr lang="es-ES" sz="1050" i="1" dirty="0" smtClean="0"/>
              <a:t>Plano con la ubicación de las baterías en Tierra Bomba.</a:t>
            </a:r>
            <a:br>
              <a:rPr lang="es-ES" sz="1050" i="1" dirty="0" smtClean="0"/>
            </a:br>
            <a:r>
              <a:rPr lang="es-ES" sz="1050" i="1" dirty="0" smtClean="0"/>
              <a:t>Tierra Bomba: P: Castillo de San Luis; Q: Batería de San Felipe; R: Batería de Santiago; V: Batería de Chamba; S y T: otras baterías. Isla Barú: O: Castillo de San José; Y: Batería de Punta </a:t>
            </a:r>
            <a:r>
              <a:rPr lang="es-ES" sz="1000" i="1" dirty="0" smtClean="0"/>
              <a:t>Abanicos</a:t>
            </a:r>
            <a:r>
              <a:rPr lang="es-ES" sz="1050" i="1" dirty="0" smtClean="0"/>
              <a:t>; X: </a:t>
            </a:r>
            <a:r>
              <a:rPr lang="es-ES" sz="1000" i="1" dirty="0" smtClean="0"/>
              <a:t>Batería</a:t>
            </a:r>
            <a:endParaRPr lang="es-ES" sz="1000" dirty="0"/>
          </a:p>
        </p:txBody>
      </p:sp>
      <p:pic>
        <p:nvPicPr>
          <p:cNvPr id="431106" name="Picture 2" descr="Plano con la ubicación de las baterías en Tierra Bomba"/>
          <p:cNvPicPr>
            <a:picLocks noChangeAspect="1" noChangeArrowheads="1"/>
          </p:cNvPicPr>
          <p:nvPr/>
        </p:nvPicPr>
        <p:blipFill>
          <a:blip r:embed="rId3" cstate="print"/>
          <a:srcRect/>
          <a:stretch>
            <a:fillRect/>
          </a:stretch>
        </p:blipFill>
        <p:spPr bwMode="auto">
          <a:xfrm>
            <a:off x="0" y="0"/>
            <a:ext cx="7804997" cy="6689999"/>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32240" y="692696"/>
            <a:ext cx="2411760" cy="5616624"/>
          </a:xfrm>
        </p:spPr>
        <p:txBody>
          <a:bodyPr/>
          <a:lstStyle/>
          <a:p>
            <a:r>
              <a:rPr lang="es-ES" sz="2000" i="1" dirty="0" smtClean="0"/>
              <a:t>Plano esquemático con la representación de los principales ataques a los diferentes fuertes y baterías de Cartagena de Indias. Ilustración de Todo a Babor basada en un mapa de </a:t>
            </a:r>
            <a:r>
              <a:rPr lang="es-ES" sz="2000" i="1" dirty="0" err="1" smtClean="0"/>
              <a:t>Goyix</a:t>
            </a:r>
            <a:r>
              <a:rPr lang="es-ES" sz="2000" i="1" dirty="0" smtClean="0"/>
              <a:t> (</a:t>
            </a:r>
            <a:r>
              <a:rPr lang="es-ES" sz="2000" i="1" u="sng" dirty="0" smtClean="0">
                <a:hlinkClick r:id="rId3"/>
              </a:rPr>
              <a:t>http://www.elguaridadegoyix.com</a:t>
            </a:r>
            <a:r>
              <a:rPr lang="es-ES" sz="2000" i="1" dirty="0" smtClean="0"/>
              <a:t>).</a:t>
            </a:r>
            <a:endParaRPr lang="es-ES" sz="2000" dirty="0"/>
          </a:p>
        </p:txBody>
      </p:sp>
      <p:pic>
        <p:nvPicPr>
          <p:cNvPr id="429060" name="Picture 4" descr="Plano esquemático del ataque a Cartagena de Indias"/>
          <p:cNvPicPr>
            <a:picLocks noChangeAspect="1" noChangeArrowheads="1"/>
          </p:cNvPicPr>
          <p:nvPr/>
        </p:nvPicPr>
        <p:blipFill>
          <a:blip r:embed="rId4" cstate="print"/>
          <a:srcRect/>
          <a:stretch>
            <a:fillRect/>
          </a:stretch>
        </p:blipFill>
        <p:spPr bwMode="auto">
          <a:xfrm>
            <a:off x="43877" y="0"/>
            <a:ext cx="6685935" cy="6858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b="1" dirty="0" smtClean="0"/>
              <a:t>Tierra Bomba</a:t>
            </a:r>
            <a:r>
              <a:rPr lang="es-ES" dirty="0" smtClean="0"/>
              <a:t>, </a:t>
            </a:r>
            <a:endParaRPr lang="es-ES" dirty="0"/>
          </a:p>
        </p:txBody>
      </p:sp>
      <p:sp>
        <p:nvSpPr>
          <p:cNvPr id="13" name="12 Rectángulo"/>
          <p:cNvSpPr/>
          <p:nvPr/>
        </p:nvSpPr>
        <p:spPr>
          <a:xfrm>
            <a:off x="467544" y="1556792"/>
            <a:ext cx="7578080" cy="4062651"/>
          </a:xfrm>
          <a:prstGeom prst="rect">
            <a:avLst/>
          </a:prstGeom>
          <a:solidFill>
            <a:srgbClr val="FFFF00"/>
          </a:solidFill>
        </p:spPr>
        <p:txBody>
          <a:bodyPr wrap="square">
            <a:spAutoFit/>
          </a:bodyPr>
          <a:lstStyle/>
          <a:p>
            <a:pPr algn="just"/>
            <a:r>
              <a:rPr lang="es-ES" b="1" dirty="0" smtClean="0"/>
              <a:t>Tierra Bomba</a:t>
            </a:r>
            <a:r>
              <a:rPr lang="es-ES" dirty="0" smtClean="0"/>
              <a:t>, es una isla </a:t>
            </a:r>
            <a:r>
              <a:rPr lang="es-ES" dirty="0" smtClean="0">
                <a:hlinkClick r:id="rId3" tooltip="Colombiana"/>
              </a:rPr>
              <a:t>Colombiana</a:t>
            </a:r>
            <a:r>
              <a:rPr lang="es-ES" dirty="0" smtClean="0"/>
              <a:t> en el oeste del </a:t>
            </a:r>
            <a:r>
              <a:rPr lang="es-ES" dirty="0" smtClean="0">
                <a:hlinkClick r:id="rId4" tooltip="Mar Caribe"/>
              </a:rPr>
              <a:t>mar Caribe</a:t>
            </a:r>
            <a:r>
              <a:rPr lang="es-ES" dirty="0" smtClean="0"/>
              <a:t> que posee unas 1984.99 </a:t>
            </a:r>
            <a:r>
              <a:rPr lang="es-ES" dirty="0" err="1" smtClean="0"/>
              <a:t>héctareas</a:t>
            </a:r>
            <a:r>
              <a:rPr lang="es-ES" dirty="0" smtClean="0"/>
              <a:t> de superficie (equivalente a 19,84 </a:t>
            </a:r>
            <a:r>
              <a:rPr lang="es-ES" dirty="0" smtClean="0">
                <a:hlinkClick r:id="rId5" tooltip="Km²"/>
              </a:rPr>
              <a:t>km²</a:t>
            </a:r>
            <a:r>
              <a:rPr lang="es-ES" dirty="0" smtClean="0"/>
              <a:t>), se encuentra al sur de la ciudad de </a:t>
            </a:r>
            <a:r>
              <a:rPr lang="es-ES" dirty="0" smtClean="0">
                <a:hlinkClick r:id="rId6" tooltip="Cartagena de Indias"/>
              </a:rPr>
              <a:t>Cartagena de Indias</a:t>
            </a:r>
            <a:r>
              <a:rPr lang="es-ES" dirty="0" smtClean="0"/>
              <a:t> y al norte de Isla de Barú, administrativamente pertenece al departamento colombiano de </a:t>
            </a:r>
            <a:r>
              <a:rPr lang="es-ES" dirty="0" smtClean="0">
                <a:hlinkClick r:id="rId7" tooltip="Bolívar (Colombia)"/>
              </a:rPr>
              <a:t>Bolívar</a:t>
            </a:r>
            <a:r>
              <a:rPr lang="es-ES" dirty="0" smtClean="0"/>
              <a:t> es un popular destino turístico gran parte de su superficie pertenece a privados o particulares.</a:t>
            </a:r>
          </a:p>
          <a:p>
            <a:pPr algn="just"/>
            <a:r>
              <a:rPr lang="es-ES" sz="2400" b="1" dirty="0" smtClean="0">
                <a:solidFill>
                  <a:srgbClr val="FF0000"/>
                </a:solidFill>
              </a:rPr>
              <a:t>Su población esta estimada en 9 mil habitantes</a:t>
            </a:r>
            <a:r>
              <a:rPr lang="es-ES" dirty="0" smtClean="0"/>
              <a:t>, su clima es tropical, propio de esta parte del litoral colombiano, posee un litoral costero de aproximadamente 43 kilómetros, son atractivos turísticos principales son sus playas caribeñas y monumentos históricos como el </a:t>
            </a:r>
            <a:r>
              <a:rPr lang="es-ES" i="1" dirty="0" smtClean="0"/>
              <a:t>Castillo de San Fernando de </a:t>
            </a:r>
            <a:r>
              <a:rPr lang="es-ES" i="1" dirty="0" err="1" smtClean="0"/>
              <a:t>Bocachica</a:t>
            </a:r>
            <a:r>
              <a:rPr lang="es-ES" dirty="0" smtClean="0"/>
              <a:t>.</a:t>
            </a:r>
            <a:r>
              <a:rPr lang="es-ES" b="1" dirty="0" smtClean="0"/>
              <a:t> Geología</a:t>
            </a:r>
            <a:r>
              <a:rPr lang="es-ES" dirty="0" smtClean="0">
                <a:hlinkClick r:id="rId8" tooltip="Coral"/>
              </a:rPr>
              <a:t>coralino</a:t>
            </a:r>
            <a:r>
              <a:rPr lang="es-ES" b="1" dirty="0" smtClean="0"/>
              <a:t>Superficie</a:t>
            </a:r>
            <a:r>
              <a:rPr lang="es-ES" dirty="0" smtClean="0"/>
              <a:t>19,8 km²</a:t>
            </a:r>
          </a:p>
          <a:p>
            <a:endParaRPr lang="es-ES" dirty="0" smtClean="0"/>
          </a:p>
          <a:p>
            <a:endParaRPr lang="es-E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2800" dirty="0" smtClean="0"/>
              <a:t>La erosión en la Isla </a:t>
            </a:r>
            <a:r>
              <a:rPr lang="es-ES" sz="2800" dirty="0" err="1" smtClean="0"/>
              <a:t>Tierrabomba</a:t>
            </a:r>
            <a:r>
              <a:rPr lang="es-ES" sz="2800" dirty="0" smtClean="0"/>
              <a:t> es tan delicada, que el mar ya derrumbado varias casas en los últimos 13 años.</a:t>
            </a:r>
            <a:endParaRPr lang="es-ES" sz="2800" dirty="0"/>
          </a:p>
        </p:txBody>
      </p:sp>
      <p:pic>
        <p:nvPicPr>
          <p:cNvPr id="437250" name="Picture 2" descr="Erosión en Tierrabomba"/>
          <p:cNvPicPr>
            <a:picLocks noChangeAspect="1" noChangeArrowheads="1"/>
          </p:cNvPicPr>
          <p:nvPr/>
        </p:nvPicPr>
        <p:blipFill>
          <a:blip r:embed="rId3" cstate="print"/>
          <a:srcRect/>
          <a:stretch>
            <a:fillRect/>
          </a:stretch>
        </p:blipFill>
        <p:spPr bwMode="auto">
          <a:xfrm>
            <a:off x="611560" y="1988840"/>
            <a:ext cx="5410200" cy="3619500"/>
          </a:xfrm>
          <a:prstGeom prst="rect">
            <a:avLst/>
          </a:prstGeom>
          <a:noFill/>
        </p:spPr>
      </p:pic>
      <p:sp>
        <p:nvSpPr>
          <p:cNvPr id="4" name="3 Rectángulo"/>
          <p:cNvSpPr/>
          <p:nvPr/>
        </p:nvSpPr>
        <p:spPr>
          <a:xfrm>
            <a:off x="4355976" y="5733256"/>
            <a:ext cx="4572000" cy="923330"/>
          </a:xfrm>
          <a:prstGeom prst="rect">
            <a:avLst/>
          </a:prstGeom>
        </p:spPr>
        <p:txBody>
          <a:bodyPr>
            <a:spAutoFit/>
          </a:bodyPr>
          <a:lstStyle/>
          <a:p>
            <a:r>
              <a:rPr lang="es-ES" dirty="0" smtClean="0">
                <a:hlinkClick r:id="rId4"/>
              </a:rPr>
              <a:t>http://www.eluniversal.com.co/cartagena/economica/mincomercio-respalda-tres-macroproyectos-para-cartagena-27373</a:t>
            </a:r>
            <a:endParaRPr lang="es-E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dirty="0" smtClean="0"/>
              <a:t>‘La Ruta del Patrimonio Cultural y Natural de </a:t>
            </a:r>
            <a:r>
              <a:rPr lang="es-ES" dirty="0" err="1" smtClean="0"/>
              <a:t>Tierrabomba</a:t>
            </a:r>
            <a:r>
              <a:rPr lang="es-ES" dirty="0" smtClean="0"/>
              <a:t>’, </a:t>
            </a:r>
            <a:endParaRPr lang="es-ES" dirty="0"/>
          </a:p>
        </p:txBody>
      </p:sp>
      <p:sp>
        <p:nvSpPr>
          <p:cNvPr id="3" name="2 Rectángulo"/>
          <p:cNvSpPr/>
          <p:nvPr/>
        </p:nvSpPr>
        <p:spPr>
          <a:xfrm>
            <a:off x="107504" y="1628800"/>
            <a:ext cx="9036496" cy="4247317"/>
          </a:xfrm>
          <a:prstGeom prst="rect">
            <a:avLst/>
          </a:prstGeom>
          <a:solidFill>
            <a:srgbClr val="FFFF00"/>
          </a:solidFill>
        </p:spPr>
        <p:txBody>
          <a:bodyPr wrap="square">
            <a:spAutoFit/>
          </a:bodyPr>
          <a:lstStyle/>
          <a:p>
            <a:pPr algn="just"/>
            <a:r>
              <a:rPr lang="es-ES" dirty="0" smtClean="0"/>
              <a:t> Alfonso </a:t>
            </a:r>
            <a:r>
              <a:rPr lang="es-ES" dirty="0" err="1" smtClean="0"/>
              <a:t>Brochero</a:t>
            </a:r>
            <a:r>
              <a:rPr lang="es-ES" dirty="0" smtClean="0"/>
              <a:t> de la Hoz, docente hace más de 15 años de ciencias sociales y coordinador de la Institución Educativa de Tierra Bomba, buscará dejar en alto la educación de Cartagena en el Premio Compartir al Maestro 2011, con su proyecto ‘La Ruta del Patrimonio Cultural y Natural de </a:t>
            </a:r>
            <a:r>
              <a:rPr lang="es-ES" dirty="0" err="1" smtClean="0"/>
              <a:t>Tierrabomba</a:t>
            </a:r>
            <a:r>
              <a:rPr lang="es-ES" dirty="0" smtClean="0"/>
              <a:t>’, Este proyecto se desarrolla desde 2006 con el apoyo de otros seis maestros de la institución y nació con el objetivo de valorar, proteger y difundir el patrimonio cultural y natural de la isla de </a:t>
            </a:r>
            <a:r>
              <a:rPr lang="es-ES" dirty="0" err="1" smtClean="0"/>
              <a:t>Tierrabomba</a:t>
            </a:r>
            <a:r>
              <a:rPr lang="es-ES" dirty="0" smtClean="0"/>
              <a:t> Luego de tres años de estudios permanentes, </a:t>
            </a:r>
            <a:r>
              <a:rPr lang="es-ES" dirty="0" err="1" smtClean="0"/>
              <a:t>Brochero</a:t>
            </a:r>
            <a:r>
              <a:rPr lang="es-ES" dirty="0" smtClean="0"/>
              <a:t> presentó el proyecto ante el Ministerio de Cultura, a través del programa Vigías del Patrimonio, integrado por 16 jóvenes entre los 14 y 18 años, de los distintos grados de la institución educativa. Una característica especial que tiene este proyecto es su componente </a:t>
            </a:r>
            <a:r>
              <a:rPr lang="es-ES" dirty="0" err="1" smtClean="0"/>
              <a:t>etnoeducativo</a:t>
            </a:r>
            <a:r>
              <a:rPr lang="es-ES" dirty="0" smtClean="0"/>
              <a:t>, que lucha por el rescate de la memoria histórica de Tierra Bomba. </a:t>
            </a:r>
            <a:r>
              <a:rPr lang="es-ES" b="1" dirty="0" smtClean="0"/>
              <a:t>El proyecto pedagógico consiste en que el grupo se reúne todos los jueves con representantes de la tercera edad del corregimiento y mediante un conversatorio, los ‘abuelos’ cuentan la historia del pueblo, hablan de las costumbres, de la gastronomía, recreación, entre otros temas</a:t>
            </a:r>
            <a:r>
              <a:rPr lang="es-ES" dirty="0" smtClean="0"/>
              <a:t>. </a:t>
            </a:r>
            <a:endParaRPr lang="es-E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Título"/>
          <p:cNvSpPr>
            <a:spLocks noGrp="1"/>
          </p:cNvSpPr>
          <p:nvPr>
            <p:ph type="title"/>
          </p:nvPr>
        </p:nvSpPr>
        <p:spPr/>
        <p:txBody>
          <a:bodyPr/>
          <a:lstStyle/>
          <a:p>
            <a:r>
              <a:rPr lang="es-ES" smtClean="0"/>
              <a:t>Manglar Playa Blanca, Colombia</a:t>
            </a:r>
          </a:p>
        </p:txBody>
      </p:sp>
      <p:pic>
        <p:nvPicPr>
          <p:cNvPr id="75779" name="Picture 2" descr="http://static.panoramio.com/photos/original/20122796.jpg"/>
          <p:cNvPicPr>
            <a:picLocks noChangeAspect="1" noChangeArrowheads="1"/>
          </p:cNvPicPr>
          <p:nvPr/>
        </p:nvPicPr>
        <p:blipFill>
          <a:blip r:embed="rId3"/>
          <a:srcRect/>
          <a:stretch>
            <a:fillRect/>
          </a:stretch>
        </p:blipFill>
        <p:spPr bwMode="auto">
          <a:xfrm>
            <a:off x="857250" y="1785938"/>
            <a:ext cx="8185150" cy="4786312"/>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dirty="0" smtClean="0"/>
              <a:t>Los hornos de cal</a:t>
            </a:r>
            <a:endParaRPr lang="es-ES" dirty="0"/>
          </a:p>
        </p:txBody>
      </p:sp>
      <p:sp>
        <p:nvSpPr>
          <p:cNvPr id="3" name="2 Rectángulo"/>
          <p:cNvSpPr/>
          <p:nvPr/>
        </p:nvSpPr>
        <p:spPr>
          <a:xfrm>
            <a:off x="2286000" y="1443841"/>
            <a:ext cx="4572000" cy="4247317"/>
          </a:xfrm>
          <a:prstGeom prst="rect">
            <a:avLst/>
          </a:prstGeom>
          <a:solidFill>
            <a:srgbClr val="FFFF00"/>
          </a:solidFill>
        </p:spPr>
        <p:txBody>
          <a:bodyPr>
            <a:spAutoFit/>
          </a:bodyPr>
          <a:lstStyle/>
          <a:p>
            <a:pPr algn="just"/>
            <a:r>
              <a:rPr lang="es-ES" dirty="0" smtClean="0"/>
              <a:t>En el proceso de construcción de fuertes y consolidación de los poblados de la isla, es precisamente el medio ambiente el más afectado, ya que </a:t>
            </a:r>
            <a:r>
              <a:rPr lang="es-ES" b="1" dirty="0" smtClean="0"/>
              <a:t>las grandes necesidades de materiales de construcción, en su mayoría salían de la isla; esta contaba con un frágil bosque, que fue virtualmente talado </a:t>
            </a:r>
            <a:r>
              <a:rPr lang="es-ES" dirty="0" smtClean="0"/>
              <a:t>en los primeros años para levantar fortalezas, la gran cantidad de canteras e industrias de la cal, devoraban los bosques para alimentar con leña los hornos de cal, que transformaron todos los bosques cercanos a la bahía en zonas de arbustos y rastrojos. </a:t>
            </a:r>
            <a:endParaRPr lang="es-E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sz="3600" b="1" dirty="0" smtClean="0"/>
              <a:t>1741 el canal de </a:t>
            </a:r>
            <a:r>
              <a:rPr lang="es-ES" sz="3600" b="1" dirty="0" err="1" smtClean="0"/>
              <a:t>Bocagrande</a:t>
            </a:r>
            <a:r>
              <a:rPr lang="es-ES" sz="3600" b="1" dirty="0" smtClean="0"/>
              <a:t> se abre </a:t>
            </a:r>
            <a:endParaRPr lang="es-ES" b="1" dirty="0"/>
          </a:p>
        </p:txBody>
      </p:sp>
      <p:sp>
        <p:nvSpPr>
          <p:cNvPr id="3" name="2 Rectángulo"/>
          <p:cNvSpPr/>
          <p:nvPr/>
        </p:nvSpPr>
        <p:spPr>
          <a:xfrm>
            <a:off x="971600" y="2204864"/>
            <a:ext cx="7704856" cy="3970318"/>
          </a:xfrm>
          <a:prstGeom prst="rect">
            <a:avLst/>
          </a:prstGeom>
          <a:solidFill>
            <a:srgbClr val="FFFF00"/>
          </a:solidFill>
        </p:spPr>
        <p:txBody>
          <a:bodyPr wrap="square">
            <a:spAutoFit/>
          </a:bodyPr>
          <a:lstStyle/>
          <a:p>
            <a:pPr algn="just"/>
            <a:r>
              <a:rPr lang="es-ES" dirty="0" smtClean="0"/>
              <a:t>En la primera mitad del s. XVII, quiso el azar retomarle su estado original a la isla y para 1741 el canal de </a:t>
            </a:r>
            <a:r>
              <a:rPr lang="es-ES" dirty="0" err="1" smtClean="0"/>
              <a:t>Bocagrande</a:t>
            </a:r>
            <a:r>
              <a:rPr lang="es-ES" dirty="0" smtClean="0"/>
              <a:t> se abre nuevamente, </a:t>
            </a:r>
            <a:r>
              <a:rPr lang="es-ES" dirty="0" err="1" smtClean="0"/>
              <a:t>Carex</a:t>
            </a:r>
            <a:r>
              <a:rPr lang="es-ES" dirty="0" smtClean="0"/>
              <a:t> queda nuevamente aislada de la ciudad y su insularidad ocasionaría grandes trastornos a los propietarios de la isla, por que allí habían prosperado varios de los más grandes tejares de la ciudad, como lo fue el tejar de San Bernabé de los Jesuitas, que no solo producía tejas y ladrillos, sino cal, cerámica y utilería domestica siendo una de las principales fábricas, logrando que esta existiera una buena mano de obra calificada en su mayoría negra y/o esclava, en Caño de Loro, prosperó la cantera Nueva del Rey, explotación de la corona, los hornos de Gamboa, las canteras de Diego de Guerra, en su mayoría explotada por esclavos según noticias históricas, nos hace causa que en la isla además debía existir una mano de obra muy calificada, para construir y tallar las castillos de </a:t>
            </a:r>
            <a:r>
              <a:rPr lang="es-ES" dirty="0" err="1" smtClean="0"/>
              <a:t>Bocachica</a:t>
            </a:r>
            <a:r>
              <a:rPr lang="es-ES" dirty="0" smtClean="0"/>
              <a:t>. </a:t>
            </a:r>
            <a:endParaRPr lang="es-E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sz="3600" dirty="0" smtClean="0"/>
              <a:t>Hospital de leprosos de San Lázaro </a:t>
            </a:r>
            <a:endParaRPr lang="es-ES" dirty="0"/>
          </a:p>
        </p:txBody>
      </p:sp>
      <p:sp>
        <p:nvSpPr>
          <p:cNvPr id="3" name="2 Rectángulo"/>
          <p:cNvSpPr/>
          <p:nvPr/>
        </p:nvSpPr>
        <p:spPr>
          <a:xfrm>
            <a:off x="1115616" y="1988840"/>
            <a:ext cx="6858000" cy="4093428"/>
          </a:xfrm>
          <a:prstGeom prst="rect">
            <a:avLst/>
          </a:prstGeom>
          <a:solidFill>
            <a:srgbClr val="FFFF00"/>
          </a:solidFill>
        </p:spPr>
        <p:txBody>
          <a:bodyPr wrap="square">
            <a:spAutoFit/>
          </a:bodyPr>
          <a:lstStyle/>
          <a:p>
            <a:pPr algn="just"/>
            <a:r>
              <a:rPr lang="es-ES" sz="2000" dirty="0" smtClean="0"/>
              <a:t>Quiso también el tiempo propiciar a finales del siglo XVIII la construcción del más grande hospital de leprosos de San Lázaro en Caño del Loro, donde no es difícil imaginar como lo confirma el hecho de finales del S. XVIII, había una gran cantidad de personas negras esclavas (2000 personas aprox.) con diversidad de oficios, incluyendo, pesca agricultura, construcción de barcos de madera, de reconocida calidad en la colonia, las incesantes obras militares incidían en la permanencia de militares de oficio, ingenieros militares, oficiales, maestro, alarifes, y nos permiten aseverar que la isla y sus pobladores alcanzaron su máximo esplendor en todos los aspectos, claro esta menos en lo ecológico. </a:t>
            </a:r>
            <a:endParaRPr lang="es-ES" sz="20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sz="3600" dirty="0" smtClean="0"/>
              <a:t/>
            </a:r>
            <a:br>
              <a:rPr lang="es-ES" sz="3600" dirty="0" smtClean="0"/>
            </a:br>
            <a:r>
              <a:rPr lang="es-ES" sz="3600" dirty="0" smtClean="0"/>
              <a:t/>
            </a:r>
            <a:br>
              <a:rPr lang="es-ES" sz="3600" dirty="0" smtClean="0"/>
            </a:br>
            <a:r>
              <a:rPr lang="es-ES" sz="3600" dirty="0" smtClean="0"/>
              <a:t>Hospital de los Leprosos</a:t>
            </a:r>
            <a:br>
              <a:rPr lang="es-ES" sz="3600" dirty="0" smtClean="0"/>
            </a:br>
            <a:r>
              <a:rPr lang="es-ES" sz="3600" dirty="0" smtClean="0"/>
              <a:t> hasta el año de 1950</a:t>
            </a:r>
            <a:br>
              <a:rPr lang="es-ES" sz="3600" dirty="0" smtClean="0"/>
            </a:br>
            <a:r>
              <a:rPr lang="es-ES" sz="3600" dirty="0" smtClean="0"/>
              <a:t/>
            </a:r>
            <a:br>
              <a:rPr lang="es-ES" sz="3600" dirty="0" smtClean="0"/>
            </a:br>
            <a:endParaRPr lang="es-ES" sz="5400" dirty="0"/>
          </a:p>
        </p:txBody>
      </p:sp>
      <p:sp>
        <p:nvSpPr>
          <p:cNvPr id="3" name="2 Rectángulo"/>
          <p:cNvSpPr/>
          <p:nvPr/>
        </p:nvSpPr>
        <p:spPr>
          <a:xfrm>
            <a:off x="1187624" y="2564904"/>
            <a:ext cx="6606480" cy="3416320"/>
          </a:xfrm>
          <a:prstGeom prst="rect">
            <a:avLst/>
          </a:prstGeom>
          <a:solidFill>
            <a:srgbClr val="FFFF00"/>
          </a:solidFill>
        </p:spPr>
        <p:txBody>
          <a:bodyPr wrap="square">
            <a:spAutoFit/>
          </a:bodyPr>
          <a:lstStyle/>
          <a:p>
            <a:pPr algn="just"/>
            <a:r>
              <a:rPr lang="es-ES" dirty="0" smtClean="0"/>
              <a:t>Una actividad que continuaría con algún destello, es la del Hospital de los Leprosos. La isla cae en el abandono y su mayor fortaleza (su insularidad) se transforma en debilidad, congelándose mas de 200 años, en todos los sentidos; la población que pudo existir en el interior de la isla se trasladó a la periferia, a las 4 poblaciones, </a:t>
            </a:r>
            <a:r>
              <a:rPr lang="es-ES" dirty="0" err="1" smtClean="0"/>
              <a:t>Bocachica</a:t>
            </a:r>
            <a:r>
              <a:rPr lang="es-ES" dirty="0" smtClean="0"/>
              <a:t>, </a:t>
            </a:r>
            <a:r>
              <a:rPr lang="es-ES" dirty="0" err="1" smtClean="0"/>
              <a:t>Tierrabomba</a:t>
            </a:r>
            <a:r>
              <a:rPr lang="es-ES" dirty="0" smtClean="0"/>
              <a:t>, Punta Arena y Caño de Loro </a:t>
            </a:r>
          </a:p>
          <a:p>
            <a:pPr algn="just"/>
            <a:r>
              <a:rPr lang="es-ES" dirty="0" smtClean="0"/>
              <a:t>Caño de Loro mantiene sus actividades de Hospital de los Leprosos hasta el año de 1950 cuando se trasladan los leprosos a algunas poblaciones del interior de Colombia como Agua de Dios, quedando la infraestructura destruidas por su abandono. </a:t>
            </a:r>
            <a:endParaRPr lang="es-E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260648"/>
            <a:ext cx="8229600" cy="1143000"/>
          </a:xfrm>
          <a:solidFill>
            <a:srgbClr val="92D050"/>
          </a:solidFill>
        </p:spPr>
        <p:txBody>
          <a:bodyPr/>
          <a:lstStyle/>
          <a:p>
            <a:r>
              <a:rPr lang="es-ES" dirty="0" smtClean="0"/>
              <a:t>Tierra Bomba, tierra de Pobres</a:t>
            </a:r>
            <a:endParaRPr lang="es-ES" dirty="0"/>
          </a:p>
        </p:txBody>
      </p:sp>
      <p:sp>
        <p:nvSpPr>
          <p:cNvPr id="3" name="2 Rectángulo"/>
          <p:cNvSpPr/>
          <p:nvPr/>
        </p:nvSpPr>
        <p:spPr>
          <a:xfrm>
            <a:off x="179512" y="1988840"/>
            <a:ext cx="8964488" cy="2246769"/>
          </a:xfrm>
          <a:prstGeom prst="rect">
            <a:avLst/>
          </a:prstGeom>
        </p:spPr>
        <p:txBody>
          <a:bodyPr wrap="square">
            <a:spAutoFit/>
          </a:bodyPr>
          <a:lstStyle/>
          <a:p>
            <a:r>
              <a:rPr lang="es-ES" sz="1400" dirty="0" smtClean="0"/>
              <a:t>Ante este panorama histórico, la isla esta en la jurisdicción del municipio de Cartagena y esta conformada por 3 corregimientos: </a:t>
            </a:r>
            <a:r>
              <a:rPr lang="es-ES" sz="1400" b="1" dirty="0" err="1" smtClean="0"/>
              <a:t>Bocachica</a:t>
            </a:r>
            <a:r>
              <a:rPr lang="es-ES" sz="1400" dirty="0" smtClean="0"/>
              <a:t>, </a:t>
            </a:r>
            <a:r>
              <a:rPr lang="es-ES" sz="1400" b="1" dirty="0" err="1" smtClean="0"/>
              <a:t>Tierrabomba</a:t>
            </a:r>
            <a:r>
              <a:rPr lang="es-ES" sz="1400" b="1" dirty="0" smtClean="0"/>
              <a:t> y Caño de Loro </a:t>
            </a:r>
            <a:r>
              <a:rPr lang="es-ES" sz="1400" dirty="0" smtClean="0"/>
              <a:t>y el </a:t>
            </a:r>
            <a:r>
              <a:rPr lang="es-ES" sz="1400" b="1" dirty="0" smtClean="0"/>
              <a:t>caserío de Punta Arena. </a:t>
            </a:r>
          </a:p>
          <a:p>
            <a:endParaRPr lang="es-ES" sz="1400" b="1" dirty="0" smtClean="0"/>
          </a:p>
          <a:p>
            <a:r>
              <a:rPr lang="es-ES" sz="1400" b="1" dirty="0" smtClean="0"/>
              <a:t>Situación de la Infraestructura urbana: </a:t>
            </a:r>
          </a:p>
          <a:p>
            <a:r>
              <a:rPr lang="es-ES" sz="1400" dirty="0" smtClean="0"/>
              <a:t>• Servicio de luz, instalado a finales de la década de los noventa. </a:t>
            </a:r>
          </a:p>
          <a:p>
            <a:r>
              <a:rPr lang="es-ES" sz="1400" dirty="0" smtClean="0"/>
              <a:t>• No cuentan con servicio de agua, alcantarillado, ni servicio de gas domiciliario. </a:t>
            </a:r>
          </a:p>
          <a:p>
            <a:r>
              <a:rPr lang="es-ES" sz="1400" dirty="0" smtClean="0"/>
              <a:t>• No existe un sistema de recolección y tratamiento de basuras. </a:t>
            </a:r>
          </a:p>
          <a:p>
            <a:r>
              <a:rPr lang="es-ES" sz="1400" dirty="0" smtClean="0"/>
              <a:t>• No existe ningún tipo de industria o comercio organizado que permita su desarrollo sostenible. </a:t>
            </a:r>
          </a:p>
          <a:p>
            <a:r>
              <a:rPr lang="es-ES" sz="1400" dirty="0" smtClean="0"/>
              <a:t>• La telefonía no esta desarrollada en condiciones normales dada las características de la isla. </a:t>
            </a:r>
          </a:p>
          <a:p>
            <a:endParaRPr lang="es-ES" sz="1400" dirty="0" smtClean="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2314600" cy="4810546"/>
          </a:xfrm>
          <a:solidFill>
            <a:srgbClr val="92D050"/>
          </a:solidFill>
        </p:spPr>
        <p:txBody>
          <a:bodyPr/>
          <a:lstStyle/>
          <a:p>
            <a:pPr algn="l"/>
            <a:r>
              <a:rPr lang="es-ES" dirty="0" smtClean="0"/>
              <a:t>Tierra </a:t>
            </a:r>
            <a:br>
              <a:rPr lang="es-ES" dirty="0" smtClean="0"/>
            </a:br>
            <a:r>
              <a:rPr lang="es-ES" dirty="0" smtClean="0"/>
              <a:t>Bomba,</a:t>
            </a:r>
            <a:br>
              <a:rPr lang="es-ES" dirty="0" smtClean="0"/>
            </a:br>
            <a:r>
              <a:rPr lang="es-ES" dirty="0" smtClean="0"/>
              <a:t> tierra de expolio</a:t>
            </a:r>
            <a:endParaRPr lang="es-ES" dirty="0"/>
          </a:p>
        </p:txBody>
      </p:sp>
      <p:pic>
        <p:nvPicPr>
          <p:cNvPr id="14338" name="Picture 2" descr="http://1.bp.blogspot.com/-Krqpxg9lBtA/TmY-MJ-N61I/AAAAAAAARWo/6Ak3X1XdMh0/s1600/mapanavegacion-750.gif"/>
          <p:cNvPicPr>
            <a:picLocks noChangeAspect="1" noChangeArrowheads="1"/>
          </p:cNvPicPr>
          <p:nvPr/>
        </p:nvPicPr>
        <p:blipFill>
          <a:blip r:embed="rId3" cstate="print"/>
          <a:srcRect/>
          <a:stretch>
            <a:fillRect/>
          </a:stretch>
        </p:blipFill>
        <p:spPr bwMode="auto">
          <a:xfrm>
            <a:off x="3307175" y="0"/>
            <a:ext cx="5836825" cy="684076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Tierra Bomba, tierra de Pobres</a:t>
            </a:r>
            <a:endParaRPr lang="es-ES" dirty="0"/>
          </a:p>
        </p:txBody>
      </p:sp>
      <p:pic>
        <p:nvPicPr>
          <p:cNvPr id="435204" name="Picture 4" descr="http://t2.gstatic.com/images?q=tbn:ANd9GcQFYDnfOoUfiJ4WX11Ea-Fx5TI1pI05fsR467nghlOW3y9YV5jP"/>
          <p:cNvPicPr>
            <a:picLocks noChangeAspect="1" noChangeArrowheads="1"/>
          </p:cNvPicPr>
          <p:nvPr/>
        </p:nvPicPr>
        <p:blipFill>
          <a:blip r:embed="rId3" cstate="print"/>
          <a:srcRect/>
          <a:stretch>
            <a:fillRect/>
          </a:stretch>
        </p:blipFill>
        <p:spPr bwMode="auto">
          <a:xfrm>
            <a:off x="635563" y="1484784"/>
            <a:ext cx="3265917" cy="2449439"/>
          </a:xfrm>
          <a:prstGeom prst="rect">
            <a:avLst/>
          </a:prstGeom>
          <a:noFill/>
        </p:spPr>
      </p:pic>
      <p:pic>
        <p:nvPicPr>
          <p:cNvPr id="435206" name="Picture 6" descr="http://t2.gstatic.com/images?q=tbn:ANd9GcQpgsgQja481LYCk0wP5Ymu4mnD1PoLdhaK-oImHlGc3N0MjWDu"/>
          <p:cNvPicPr>
            <a:picLocks noChangeAspect="1" noChangeArrowheads="1"/>
          </p:cNvPicPr>
          <p:nvPr/>
        </p:nvPicPr>
        <p:blipFill>
          <a:blip r:embed="rId4" cstate="print"/>
          <a:srcRect/>
          <a:stretch>
            <a:fillRect/>
          </a:stretch>
        </p:blipFill>
        <p:spPr bwMode="auto">
          <a:xfrm>
            <a:off x="5256972" y="2636912"/>
            <a:ext cx="3289979" cy="2634605"/>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S" dirty="0" smtClean="0"/>
              <a:t>¿Tierra Bomba codiciada?</a:t>
            </a:r>
            <a:endParaRPr lang="es-E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6803" name="Text Box 5"/>
          <p:cNvSpPr txBox="1">
            <a:spLocks noChangeArrowheads="1"/>
          </p:cNvSpPr>
          <p:nvPr/>
        </p:nvSpPr>
        <p:spPr bwMode="auto">
          <a:xfrm>
            <a:off x="0" y="4953000"/>
            <a:ext cx="3962400" cy="1384300"/>
          </a:xfrm>
          <a:prstGeom prst="rect">
            <a:avLst/>
          </a:prstGeom>
          <a:noFill/>
          <a:ln w="12700" cap="sq">
            <a:noFill/>
            <a:miter lim="800000"/>
            <a:headEnd type="none" w="sm" len="sm"/>
            <a:tailEnd type="none" w="sm" len="sm"/>
          </a:ln>
        </p:spPr>
        <p:txBody>
          <a:bodyPr>
            <a:spAutoFit/>
          </a:bodyPr>
          <a:lstStyle/>
          <a:p>
            <a:pPr>
              <a:spcBef>
                <a:spcPct val="50000"/>
              </a:spcBef>
            </a:pPr>
            <a:r>
              <a:rPr lang="es-ES" b="1">
                <a:solidFill>
                  <a:srgbClr val="FFFF00"/>
                </a:solidFill>
              </a:rPr>
              <a:t>No se trata de un problema de tierras...</a:t>
            </a:r>
          </a:p>
          <a:p>
            <a:pPr>
              <a:spcBef>
                <a:spcPct val="50000"/>
              </a:spcBef>
            </a:pPr>
            <a:endParaRPr lang="es-ES"/>
          </a:p>
        </p:txBody>
      </p:sp>
      <p:sp>
        <p:nvSpPr>
          <p:cNvPr id="76804" name="Rectangle 6"/>
          <p:cNvSpPr>
            <a:spLocks noChangeArrowheads="1"/>
          </p:cNvSpPr>
          <p:nvPr/>
        </p:nvSpPr>
        <p:spPr bwMode="auto">
          <a:xfrm>
            <a:off x="685800" y="228600"/>
            <a:ext cx="7772400" cy="1219200"/>
          </a:xfrm>
          <a:prstGeom prst="rect">
            <a:avLst/>
          </a:prstGeom>
          <a:noFill/>
          <a:ln w="9525">
            <a:noFill/>
            <a:miter lim="800000"/>
            <a:headEnd/>
            <a:tailEnd/>
          </a:ln>
        </p:spPr>
        <p:txBody>
          <a:bodyPr lIns="92075" tIns="46038" rIns="92075" bIns="46038" anchor="ctr"/>
          <a:lstStyle/>
          <a:p>
            <a:pPr algn="ctr"/>
            <a:endParaRPr lang="es-ES" sz="4400">
              <a:solidFill>
                <a:schemeClr val="tx2"/>
              </a:solidFill>
            </a:endParaRPr>
          </a:p>
        </p:txBody>
      </p:sp>
      <p:sp>
        <p:nvSpPr>
          <p:cNvPr id="76805" name="Rectangle 7"/>
          <p:cNvSpPr>
            <a:spLocks noGrp="1" noChangeArrowheads="1"/>
          </p:cNvSpPr>
          <p:nvPr>
            <p:ph type="title" idx="4294967295"/>
          </p:nvPr>
        </p:nvSpPr>
        <p:spPr>
          <a:xfrm>
            <a:off x="1371600" y="0"/>
            <a:ext cx="7772400" cy="1143000"/>
          </a:xfrm>
        </p:spPr>
        <p:txBody>
          <a:bodyPr/>
          <a:lstStyle/>
          <a:p>
            <a:pPr algn="r"/>
            <a:r>
              <a:rPr lang="es-ES" sz="4800" smtClean="0">
                <a:solidFill>
                  <a:srgbClr val="CCFF33"/>
                </a:solidFill>
              </a:rPr>
              <a:t>El manglar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81000" y="228600"/>
            <a:ext cx="8458200" cy="533400"/>
          </a:xfrm>
        </p:spPr>
        <p:txBody>
          <a:bodyPr/>
          <a:lstStyle/>
          <a:p>
            <a:r>
              <a:rPr lang="es-MX" sz="3200" b="1" smtClean="0">
                <a:solidFill>
                  <a:srgbClr val="FF3300"/>
                </a:solidFill>
                <a:latin typeface="News Gothic MT"/>
              </a:rPr>
              <a:t>LOS PECES NACEN EN LOS MANGLARES</a:t>
            </a:r>
            <a:endParaRPr lang="es-ES" sz="3200" b="1" smtClean="0">
              <a:solidFill>
                <a:srgbClr val="FF3300"/>
              </a:solidFill>
              <a:latin typeface="News Gothic MT"/>
            </a:endParaRPr>
          </a:p>
        </p:txBody>
      </p:sp>
      <p:sp>
        <p:nvSpPr>
          <p:cNvPr id="77827" name="Rectangle 3"/>
          <p:cNvSpPr>
            <a:spLocks noGrp="1" noChangeArrowheads="1"/>
          </p:cNvSpPr>
          <p:nvPr>
            <p:ph type="body" sz="half" idx="2"/>
          </p:nvPr>
        </p:nvSpPr>
        <p:spPr>
          <a:xfrm>
            <a:off x="4648200" y="4648200"/>
            <a:ext cx="3810000" cy="1447800"/>
          </a:xfrm>
        </p:spPr>
        <p:txBody>
          <a:bodyPr/>
          <a:lstStyle/>
          <a:p>
            <a:endParaRPr lang="es-ES" sz="2800" smtClean="0"/>
          </a:p>
        </p:txBody>
      </p:sp>
      <p:pic>
        <p:nvPicPr>
          <p:cNvPr id="77828" name="Picture 4" descr="A:\FOTMUNDO"/>
          <p:cNvPicPr>
            <a:picLocks noGrp="1" noChangeAspect="1" noChangeArrowheads="1"/>
          </p:cNvPicPr>
          <p:nvPr>
            <p:ph type="clipArt" sz="half" idx="1"/>
          </p:nvPr>
        </p:nvPicPr>
        <p:blipFill>
          <a:blip r:embed="rId3"/>
          <a:srcRect/>
          <a:stretch>
            <a:fillRect/>
          </a:stretch>
        </p:blipFill>
        <p:spPr>
          <a:xfrm>
            <a:off x="381000" y="1371600"/>
            <a:ext cx="8534400" cy="4953000"/>
          </a:xfrm>
        </p:spPr>
      </p:pic>
      <p:sp>
        <p:nvSpPr>
          <p:cNvPr id="77829" name="Rectangle 5"/>
          <p:cNvSpPr>
            <a:spLocks noChangeArrowheads="1"/>
          </p:cNvSpPr>
          <p:nvPr/>
        </p:nvSpPr>
        <p:spPr bwMode="auto">
          <a:xfrm>
            <a:off x="381000" y="1905000"/>
            <a:ext cx="8229600" cy="4648200"/>
          </a:xfrm>
          <a:prstGeom prst="rect">
            <a:avLst/>
          </a:prstGeom>
          <a:noFill/>
          <a:ln w="12700" cap="sq">
            <a:solidFill>
              <a:schemeClr val="tx1"/>
            </a:solidFill>
            <a:miter lim="800000"/>
            <a:headEnd type="none" w="sm" len="sm"/>
            <a:tailEnd type="none" w="sm" len="sm"/>
          </a:ln>
        </p:spPr>
        <p:txBody>
          <a:bodyPr wrap="none" anchor="ctr"/>
          <a:lstStyle/>
          <a:p>
            <a:endParaRPr lang="es-ES"/>
          </a:p>
        </p:txBody>
      </p:sp>
      <p:sp>
        <p:nvSpPr>
          <p:cNvPr id="274438" name="Text Box 6"/>
          <p:cNvSpPr txBox="1">
            <a:spLocks noChangeArrowheads="1"/>
          </p:cNvSpPr>
          <p:nvPr/>
        </p:nvSpPr>
        <p:spPr bwMode="auto">
          <a:xfrm>
            <a:off x="381000" y="838200"/>
            <a:ext cx="8382000" cy="830263"/>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s-MX" b="1">
                <a:solidFill>
                  <a:srgbClr val="009900"/>
                </a:solidFill>
                <a:effectLst>
                  <a:outerShdw blurRad="38100" dist="38100" dir="2700000" algn="tl">
                    <a:srgbClr val="C0C0C0"/>
                  </a:outerShdw>
                </a:effectLst>
                <a:latin typeface="News Gothic MT" pitchFamily="34" charset="0"/>
              </a:rPr>
              <a:t>2/3. El problema ambiental es de </a:t>
            </a:r>
            <a:br>
              <a:rPr lang="es-MX" b="1">
                <a:solidFill>
                  <a:srgbClr val="009900"/>
                </a:solidFill>
                <a:effectLst>
                  <a:outerShdw blurRad="38100" dist="38100" dir="2700000" algn="tl">
                    <a:srgbClr val="C0C0C0"/>
                  </a:outerShdw>
                </a:effectLst>
                <a:latin typeface="News Gothic MT" pitchFamily="34" charset="0"/>
              </a:rPr>
            </a:br>
            <a:r>
              <a:rPr lang="es-MX" b="1">
                <a:solidFill>
                  <a:srgbClr val="FF3300"/>
                </a:solidFill>
                <a:effectLst>
                  <a:outerShdw blurRad="38100" dist="38100" dir="2700000" algn="tl">
                    <a:srgbClr val="C0C0C0"/>
                  </a:outerShdw>
                </a:effectLst>
                <a:latin typeface="News Gothic MT" pitchFamily="34" charset="0"/>
              </a:rPr>
              <a:t>seguridad alimentaria y  desarrollo</a:t>
            </a:r>
            <a:endParaRPr lang="es-ES" b="1">
              <a:solidFill>
                <a:srgbClr val="FF3300"/>
              </a:solidFill>
              <a:effectLst>
                <a:outerShdw blurRad="38100" dist="38100" dir="2700000" algn="tl">
                  <a:srgbClr val="C0C0C0"/>
                </a:outerShdw>
              </a:effectLst>
              <a:latin typeface="News Gothic MT"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TotalTime>
  <Words>3220</Words>
  <Application>Microsoft Office PowerPoint</Application>
  <PresentationFormat>Presentación en pantalla (4:3)</PresentationFormat>
  <Paragraphs>568</Paragraphs>
  <Slides>77</Slides>
  <Notes>75</Notes>
  <HiddenSlides>0</HiddenSlides>
  <MMClips>0</MMClips>
  <ScaleCrop>false</ScaleCrop>
  <HeadingPairs>
    <vt:vector size="6" baseType="variant">
      <vt:variant>
        <vt:lpstr>Tema</vt:lpstr>
      </vt:variant>
      <vt:variant>
        <vt:i4>3</vt:i4>
      </vt:variant>
      <vt:variant>
        <vt:lpstr>Servidores OLE incrustados</vt:lpstr>
      </vt:variant>
      <vt:variant>
        <vt:i4>2</vt:i4>
      </vt:variant>
      <vt:variant>
        <vt:lpstr>Títulos de diapositiva</vt:lpstr>
      </vt:variant>
      <vt:variant>
        <vt:i4>77</vt:i4>
      </vt:variant>
    </vt:vector>
  </HeadingPairs>
  <TitlesOfParts>
    <vt:vector size="82" baseType="lpstr">
      <vt:lpstr>Diseño predeterminado</vt:lpstr>
      <vt:lpstr>Diseño personalizado</vt:lpstr>
      <vt:lpstr>1_Diseño personalizado</vt:lpstr>
      <vt:lpstr>Diapositiva</vt:lpstr>
      <vt:lpstr>Imagen de mapa de bits</vt:lpstr>
      <vt:lpstr>1.3. MASTER  </vt:lpstr>
      <vt:lpstr>Diapositiva 2</vt:lpstr>
      <vt:lpstr>Cartagena de Indias </vt:lpstr>
      <vt:lpstr>Río Sinú </vt:lpstr>
      <vt:lpstr>Diapositiva 5</vt:lpstr>
      <vt:lpstr>Río Sinú y manglares</vt:lpstr>
      <vt:lpstr>Manglar Playa Blanca, Colombia</vt:lpstr>
      <vt:lpstr>El manglar</vt:lpstr>
      <vt:lpstr>LOS PECES NACEN EN LOS MANGLARES</vt:lpstr>
      <vt:lpstr>¿QUE ES UN MANGLAR?</vt:lpstr>
      <vt:lpstr>ANTES, AHORA Y DESPUÉS</vt:lpstr>
      <vt:lpstr>CIENAGAS EN CARTAGENA</vt:lpstr>
      <vt:lpstr>DETALLE CIENAGAS</vt:lpstr>
      <vt:lpstr>DESPENSA PRODUCTIVA</vt:lpstr>
      <vt:lpstr>CIENAGAS VIRGEN Y JUAN POLO</vt:lpstr>
      <vt:lpstr>POBLAMIENTO</vt:lpstr>
      <vt:lpstr>NO ES UN PROBLEMA DE TIERRAS</vt:lpstr>
      <vt:lpstr>SEGURIDAD ALIMENTARIA</vt:lpstr>
      <vt:lpstr>APROPIACION DE LO PUBLICO</vt:lpstr>
      <vt:lpstr>URBANIZACION ILEGAL</vt:lpstr>
      <vt:lpstr>DESTRUCCION DE CIENAGAS</vt:lpstr>
      <vt:lpstr>¿ES NECESARIO DS EN LAS CIÉNAGAS?</vt:lpstr>
      <vt:lpstr>Diapositiva 23</vt:lpstr>
      <vt:lpstr>DETERIORO DE MANGLARES</vt:lpstr>
      <vt:lpstr>RESIDUOS URBANOS</vt:lpstr>
      <vt:lpstr>EJEMPLO DESTRUCCION</vt:lpstr>
      <vt:lpstr>BOQUILLA 1993</vt:lpstr>
      <vt:lpstr>BOQUILLA 2001</vt:lpstr>
      <vt:lpstr>BOQUILLA 2002</vt:lpstr>
      <vt:lpstr>AGROSOLEDAD</vt:lpstr>
      <vt:lpstr>La destrucción del manglar </vt:lpstr>
      <vt:lpstr>Produc.Langostinos</vt:lpstr>
      <vt:lpstr>Import. langostinos</vt:lpstr>
      <vt:lpstr>Servicios ambientales</vt:lpstr>
      <vt:lpstr>Funciones ecológicas</vt:lpstr>
      <vt:lpstr>Seguridad alimentaria</vt:lpstr>
      <vt:lpstr>Socio-económicos</vt:lpstr>
      <vt:lpstr>Recuperación </vt:lpstr>
      <vt:lpstr>Agrosoledad 1</vt:lpstr>
      <vt:lpstr>Agrosoledad 2</vt:lpstr>
      <vt:lpstr>Sostenibilidad1</vt:lpstr>
      <vt:lpstr>Sostenibilidad2 </vt:lpstr>
      <vt:lpstr>Organización</vt:lpstr>
      <vt:lpstr>Resultados</vt:lpstr>
      <vt:lpstr>Replantación de manglares destruidos por industrias camaroneras en ecuador-Foto Greenpeace</vt:lpstr>
      <vt:lpstr>Diapositiva 46</vt:lpstr>
      <vt:lpstr>Diapositiva 47</vt:lpstr>
      <vt:lpstr>Diapositiva 48</vt:lpstr>
      <vt:lpstr>Diapositiva 49</vt:lpstr>
      <vt:lpstr>Cartagena de Indias </vt:lpstr>
      <vt:lpstr>http://www.tierramagna.com/servicios_ampliado.php?la=es&amp;id=4</vt:lpstr>
      <vt:lpstr>Getsemaní</vt:lpstr>
      <vt:lpstr>Puerto e iglesia </vt:lpstr>
      <vt:lpstr>Patrimonio Histórico de la Humanidad</vt:lpstr>
      <vt:lpstr>Iglesia de San Pedro Claver</vt:lpstr>
      <vt:lpstr>Francis Drake</vt:lpstr>
      <vt:lpstr>Sistema defensivo</vt:lpstr>
      <vt:lpstr>Diapositiva 58</vt:lpstr>
      <vt:lpstr>Bateria San Rafael </vt:lpstr>
      <vt:lpstr>Horno del año 1600</vt:lpstr>
      <vt:lpstr> Ruinas Iglesia Neo-Gótica, en Caño de Loro </vt:lpstr>
      <vt:lpstr>Poblado de Tierra Bomba</vt:lpstr>
      <vt:lpstr>Vista de Cartagena desde Tierra Bomba</vt:lpstr>
      <vt:lpstr>Diapositiva 64</vt:lpstr>
      <vt:lpstr>Plano con la ubicación de las baterías en Tierra Bomba. Tierra Bomba: P: Castillo de San Luis; Q: Batería de San Felipe; R: Batería de Santiago; V: Batería de Chamba; S y T: otras baterías. Isla Barú: O: Castillo de San José; Y: Batería de Punta Abanicos; X: Batería</vt:lpstr>
      <vt:lpstr>Plano esquemático con la representación de los principales ataques a los diferentes fuertes y baterías de Cartagena de Indias. Ilustración de Todo a Babor basada en un mapa de Goyix (http://www.elguaridadegoyix.com).</vt:lpstr>
      <vt:lpstr>Tierra Bomba, </vt:lpstr>
      <vt:lpstr>La erosión en la Isla Tierrabomba es tan delicada, que el mar ya derrumbado varias casas en los últimos 13 años.</vt:lpstr>
      <vt:lpstr>‘La Ruta del Patrimonio Cultural y Natural de Tierrabomba’, </vt:lpstr>
      <vt:lpstr>Los hornos de cal</vt:lpstr>
      <vt:lpstr>1741 el canal de Bocagrande se abre </vt:lpstr>
      <vt:lpstr>Hospital de leprosos de San Lázaro </vt:lpstr>
      <vt:lpstr>  Hospital de los Leprosos  hasta el año de 1950  </vt:lpstr>
      <vt:lpstr>Tierra Bomba, tierra de Pobres</vt:lpstr>
      <vt:lpstr>Tierra  Bomba,  tierra de expolio</vt:lpstr>
      <vt:lpstr>Tierra Bomba, tierra de Pobres</vt:lpstr>
      <vt:lpstr>¿Tierra Bomba codiciada?</vt:lpstr>
    </vt:vector>
  </TitlesOfParts>
  <Company>Departamento de Historia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cambio climático</dc:title>
  <dc:creator>Juan Antonio Márquez</dc:creator>
  <cp:lastModifiedBy>Evo7 2011</cp:lastModifiedBy>
  <cp:revision>50</cp:revision>
  <dcterms:created xsi:type="dcterms:W3CDTF">2010-04-08T11:20:38Z</dcterms:created>
  <dcterms:modified xsi:type="dcterms:W3CDTF">2013-12-08T12:48:51Z</dcterms:modified>
</cp:coreProperties>
</file>