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 id="2147483844" r:id="rId2"/>
  </p:sldMasterIdLst>
  <p:notesMasterIdLst>
    <p:notesMasterId r:id="rId121"/>
  </p:notesMasterIdLst>
  <p:handoutMasterIdLst>
    <p:handoutMasterId r:id="rId122"/>
  </p:handoutMasterIdLst>
  <p:sldIdLst>
    <p:sldId id="439" r:id="rId3"/>
    <p:sldId id="256" r:id="rId4"/>
    <p:sldId id="448" r:id="rId5"/>
    <p:sldId id="525" r:id="rId6"/>
    <p:sldId id="587" r:id="rId7"/>
    <p:sldId id="526" r:id="rId8"/>
    <p:sldId id="581" r:id="rId9"/>
    <p:sldId id="582" r:id="rId10"/>
    <p:sldId id="512" r:id="rId11"/>
    <p:sldId id="578" r:id="rId12"/>
    <p:sldId id="528" r:id="rId13"/>
    <p:sldId id="513" r:id="rId14"/>
    <p:sldId id="527" r:id="rId15"/>
    <p:sldId id="589" r:id="rId16"/>
    <p:sldId id="588" r:id="rId17"/>
    <p:sldId id="510" r:id="rId18"/>
    <p:sldId id="607" r:id="rId19"/>
    <p:sldId id="604" r:id="rId20"/>
    <p:sldId id="606" r:id="rId21"/>
    <p:sldId id="605" r:id="rId22"/>
    <p:sldId id="608" r:id="rId23"/>
    <p:sldId id="524" r:id="rId24"/>
    <p:sldId id="516" r:id="rId25"/>
    <p:sldId id="580" r:id="rId26"/>
    <p:sldId id="514" r:id="rId27"/>
    <p:sldId id="518" r:id="rId28"/>
    <p:sldId id="447" r:id="rId29"/>
    <p:sldId id="583" r:id="rId30"/>
    <p:sldId id="449" r:id="rId31"/>
    <p:sldId id="507" r:id="rId32"/>
    <p:sldId id="508" r:id="rId33"/>
    <p:sldId id="446" r:id="rId34"/>
    <p:sldId id="394" r:id="rId35"/>
    <p:sldId id="410" r:id="rId36"/>
    <p:sldId id="522" r:id="rId37"/>
    <p:sldId id="612" r:id="rId38"/>
    <p:sldId id="610" r:id="rId39"/>
    <p:sldId id="428" r:id="rId40"/>
    <p:sldId id="498" r:id="rId41"/>
    <p:sldId id="613" r:id="rId42"/>
    <p:sldId id="609" r:id="rId43"/>
    <p:sldId id="614" r:id="rId44"/>
    <p:sldId id="617" r:id="rId45"/>
    <p:sldId id="616" r:id="rId46"/>
    <p:sldId id="591" r:id="rId47"/>
    <p:sldId id="618" r:id="rId48"/>
    <p:sldId id="519" r:id="rId49"/>
    <p:sldId id="452" r:id="rId50"/>
    <p:sldId id="454" r:id="rId51"/>
    <p:sldId id="409" r:id="rId52"/>
    <p:sldId id="430" r:id="rId53"/>
    <p:sldId id="425" r:id="rId54"/>
    <p:sldId id="426" r:id="rId55"/>
    <p:sldId id="435" r:id="rId56"/>
    <p:sldId id="586" r:id="rId57"/>
    <p:sldId id="615" r:id="rId58"/>
    <p:sldId id="572" r:id="rId59"/>
    <p:sldId id="593" r:id="rId60"/>
    <p:sldId id="594" r:id="rId61"/>
    <p:sldId id="595" r:id="rId62"/>
    <p:sldId id="598" r:id="rId63"/>
    <p:sldId id="599" r:id="rId64"/>
    <p:sldId id="600" r:id="rId65"/>
    <p:sldId id="602" r:id="rId66"/>
    <p:sldId id="601" r:id="rId67"/>
    <p:sldId id="574" r:id="rId68"/>
    <p:sldId id="523" r:id="rId69"/>
    <p:sldId id="577" r:id="rId70"/>
    <p:sldId id="424" r:id="rId71"/>
    <p:sldId id="457" r:id="rId72"/>
    <p:sldId id="456" r:id="rId73"/>
    <p:sldId id="551" r:id="rId74"/>
    <p:sldId id="459" r:id="rId75"/>
    <p:sldId id="556" r:id="rId76"/>
    <p:sldId id="552" r:id="rId77"/>
    <p:sldId id="553" r:id="rId78"/>
    <p:sldId id="554" r:id="rId79"/>
    <p:sldId id="555" r:id="rId80"/>
    <p:sldId id="557" r:id="rId81"/>
    <p:sldId id="558" r:id="rId82"/>
    <p:sldId id="559" r:id="rId83"/>
    <p:sldId id="560" r:id="rId84"/>
    <p:sldId id="561" r:id="rId85"/>
    <p:sldId id="563" r:id="rId86"/>
    <p:sldId id="565" r:id="rId87"/>
    <p:sldId id="562" r:id="rId88"/>
    <p:sldId id="566" r:id="rId89"/>
    <p:sldId id="567" r:id="rId90"/>
    <p:sldId id="568" r:id="rId91"/>
    <p:sldId id="570" r:id="rId92"/>
    <p:sldId id="571" r:id="rId93"/>
    <p:sldId id="542" r:id="rId94"/>
    <p:sldId id="521" r:id="rId95"/>
    <p:sldId id="611" r:id="rId96"/>
    <p:sldId id="530" r:id="rId97"/>
    <p:sldId id="619" r:id="rId98"/>
    <p:sldId id="531" r:id="rId99"/>
    <p:sldId id="532" r:id="rId100"/>
    <p:sldId id="533" r:id="rId101"/>
    <p:sldId id="534" r:id="rId102"/>
    <p:sldId id="535" r:id="rId103"/>
    <p:sldId id="536" r:id="rId104"/>
    <p:sldId id="537" r:id="rId105"/>
    <p:sldId id="538" r:id="rId106"/>
    <p:sldId id="539" r:id="rId107"/>
    <p:sldId id="540" r:id="rId108"/>
    <p:sldId id="541" r:id="rId109"/>
    <p:sldId id="543" r:id="rId110"/>
    <p:sldId id="544" r:id="rId111"/>
    <p:sldId id="545" r:id="rId112"/>
    <p:sldId id="548" r:id="rId113"/>
    <p:sldId id="549" r:id="rId114"/>
    <p:sldId id="485" r:id="rId115"/>
    <p:sldId id="437" r:id="rId116"/>
    <p:sldId id="550" r:id="rId117"/>
    <p:sldId id="584" r:id="rId118"/>
    <p:sldId id="579" r:id="rId119"/>
    <p:sldId id="585" r:id="rId1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FF00"/>
    <a:srgbClr val="0000CC"/>
    <a:srgbClr val="009900"/>
    <a:srgbClr val="EEFA02"/>
    <a:srgbClr val="000000"/>
    <a:srgbClr val="FF3300"/>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248" autoAdjust="0"/>
    <p:restoredTop sz="94646" autoAdjust="0"/>
  </p:normalViewPr>
  <p:slideViewPr>
    <p:cSldViewPr>
      <p:cViewPr>
        <p:scale>
          <a:sx n="72" d="100"/>
          <a:sy n="72" d="100"/>
        </p:scale>
        <p:origin x="-2054" y="-221"/>
      </p:cViewPr>
      <p:guideLst>
        <p:guide orient="horz" pos="2160"/>
        <p:guide pos="2928"/>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s-ES"/>
          </a:p>
        </p:txBody>
      </p:sp>
      <p:sp>
        <p:nvSpPr>
          <p:cNvPr id="12595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s-ES"/>
          </a:p>
        </p:txBody>
      </p:sp>
      <p:sp>
        <p:nvSpPr>
          <p:cNvPr id="1259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s-ES"/>
          </a:p>
        </p:txBody>
      </p:sp>
      <p:sp>
        <p:nvSpPr>
          <p:cNvPr id="1259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47207ED-4337-4019-B7CC-9199B3D624D7}"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s-ES"/>
          </a:p>
        </p:txBody>
      </p:sp>
      <p:sp>
        <p:nvSpPr>
          <p:cNvPr id="1249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s-ES"/>
          </a:p>
        </p:txBody>
      </p:sp>
      <p:sp>
        <p:nvSpPr>
          <p:cNvPr id="134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249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s-ES"/>
          </a:p>
        </p:txBody>
      </p:sp>
      <p:sp>
        <p:nvSpPr>
          <p:cNvPr id="1249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C890F17-F5EA-4B51-B6B7-3FDC90BABD1E}"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084187EC-4E7B-43DB-8680-F9EA78EFE4FE}" type="slidenum">
              <a:rPr lang="es-ES" smtClean="0"/>
              <a:pPr/>
              <a:t>1</a:t>
            </a:fld>
            <a:endParaRPr lang="es-E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Marcador de imagen de diapositiva"/>
          <p:cNvSpPr>
            <a:spLocks noGrp="1" noRot="1" noChangeAspect="1" noTextEdit="1"/>
          </p:cNvSpPr>
          <p:nvPr>
            <p:ph type="sldImg"/>
          </p:nvPr>
        </p:nvSpPr>
        <p:spPr>
          <a:ln/>
        </p:spPr>
      </p:sp>
      <p:sp>
        <p:nvSpPr>
          <p:cNvPr id="145411" name="2 Marcador de notas"/>
          <p:cNvSpPr>
            <a:spLocks noGrp="1"/>
          </p:cNvSpPr>
          <p:nvPr>
            <p:ph type="body" idx="1"/>
          </p:nvPr>
        </p:nvSpPr>
        <p:spPr>
          <a:noFill/>
          <a:ln/>
        </p:spPr>
        <p:txBody>
          <a:bodyPr/>
          <a:lstStyle/>
          <a:p>
            <a:endParaRPr lang="es-ES" smtClean="0"/>
          </a:p>
        </p:txBody>
      </p:sp>
      <p:sp>
        <p:nvSpPr>
          <p:cNvPr id="145412" name="3 Marcador de número de diapositiva"/>
          <p:cNvSpPr>
            <a:spLocks noGrp="1"/>
          </p:cNvSpPr>
          <p:nvPr>
            <p:ph type="sldNum" sz="quarter" idx="5"/>
          </p:nvPr>
        </p:nvSpPr>
        <p:spPr>
          <a:noFill/>
        </p:spPr>
        <p:txBody>
          <a:bodyPr/>
          <a:lstStyle/>
          <a:p>
            <a:fld id="{4CA679D2-CC40-4239-882D-D3EC19904623}" type="slidenum">
              <a:rPr lang="es-ES" smtClean="0"/>
              <a:pPr/>
              <a:t>10</a:t>
            </a:fld>
            <a:endParaRPr lang="es-E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1 Marcador de imagen de diapositiva"/>
          <p:cNvSpPr>
            <a:spLocks noGrp="1" noRot="1" noChangeAspect="1" noTextEdit="1"/>
          </p:cNvSpPr>
          <p:nvPr>
            <p:ph type="sldImg"/>
          </p:nvPr>
        </p:nvSpPr>
        <p:spPr>
          <a:ln/>
        </p:spPr>
      </p:sp>
      <p:sp>
        <p:nvSpPr>
          <p:cNvPr id="251907" name="2 Marcador de notas"/>
          <p:cNvSpPr>
            <a:spLocks noGrp="1"/>
          </p:cNvSpPr>
          <p:nvPr>
            <p:ph type="body" idx="1"/>
          </p:nvPr>
        </p:nvSpPr>
        <p:spPr>
          <a:noFill/>
          <a:ln/>
        </p:spPr>
        <p:txBody>
          <a:bodyPr/>
          <a:lstStyle/>
          <a:p>
            <a:endParaRPr lang="es-ES" smtClean="0"/>
          </a:p>
        </p:txBody>
      </p:sp>
      <p:sp>
        <p:nvSpPr>
          <p:cNvPr id="251908" name="3 Marcador de número de diapositiva"/>
          <p:cNvSpPr>
            <a:spLocks noGrp="1"/>
          </p:cNvSpPr>
          <p:nvPr>
            <p:ph type="sldNum" sz="quarter" idx="5"/>
          </p:nvPr>
        </p:nvSpPr>
        <p:spPr>
          <a:noFill/>
        </p:spPr>
        <p:txBody>
          <a:bodyPr/>
          <a:lstStyle/>
          <a:p>
            <a:fld id="{DA6E05B3-8A5F-4668-9859-CBAAEDC37D81}" type="slidenum">
              <a:rPr lang="es-ES" smtClean="0"/>
              <a:pPr/>
              <a:t>115</a:t>
            </a:fld>
            <a:endParaRPr lang="es-E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1 Marcador de imagen de diapositiva"/>
          <p:cNvSpPr>
            <a:spLocks noGrp="1" noRot="1" noChangeAspect="1" noTextEdit="1"/>
          </p:cNvSpPr>
          <p:nvPr>
            <p:ph type="sldImg"/>
          </p:nvPr>
        </p:nvSpPr>
        <p:spPr>
          <a:ln/>
        </p:spPr>
      </p:sp>
      <p:sp>
        <p:nvSpPr>
          <p:cNvPr id="252931" name="2 Marcador de notas"/>
          <p:cNvSpPr>
            <a:spLocks noGrp="1"/>
          </p:cNvSpPr>
          <p:nvPr>
            <p:ph type="body" idx="1"/>
          </p:nvPr>
        </p:nvSpPr>
        <p:spPr>
          <a:noFill/>
          <a:ln/>
        </p:spPr>
        <p:txBody>
          <a:bodyPr/>
          <a:lstStyle/>
          <a:p>
            <a:endParaRPr lang="es-ES" smtClean="0"/>
          </a:p>
        </p:txBody>
      </p:sp>
      <p:sp>
        <p:nvSpPr>
          <p:cNvPr id="252932" name="3 Marcador de número de diapositiva"/>
          <p:cNvSpPr>
            <a:spLocks noGrp="1"/>
          </p:cNvSpPr>
          <p:nvPr>
            <p:ph type="sldNum" sz="quarter" idx="5"/>
          </p:nvPr>
        </p:nvSpPr>
        <p:spPr>
          <a:noFill/>
        </p:spPr>
        <p:txBody>
          <a:bodyPr/>
          <a:lstStyle/>
          <a:p>
            <a:fld id="{A8E93B76-5E3C-4DE9-8097-910776191501}" type="slidenum">
              <a:rPr lang="es-ES" smtClean="0"/>
              <a:pPr/>
              <a:t>116</a:t>
            </a:fld>
            <a:endParaRPr lang="es-E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1 Marcador de imagen de diapositiva"/>
          <p:cNvSpPr>
            <a:spLocks noGrp="1" noRot="1" noChangeAspect="1" noTextEdit="1"/>
          </p:cNvSpPr>
          <p:nvPr>
            <p:ph type="sldImg"/>
          </p:nvPr>
        </p:nvSpPr>
        <p:spPr>
          <a:ln/>
        </p:spPr>
      </p:sp>
      <p:sp>
        <p:nvSpPr>
          <p:cNvPr id="253955" name="2 Marcador de notas"/>
          <p:cNvSpPr>
            <a:spLocks noGrp="1"/>
          </p:cNvSpPr>
          <p:nvPr>
            <p:ph type="body" idx="1"/>
          </p:nvPr>
        </p:nvSpPr>
        <p:spPr>
          <a:noFill/>
          <a:ln/>
        </p:spPr>
        <p:txBody>
          <a:bodyPr/>
          <a:lstStyle/>
          <a:p>
            <a:endParaRPr lang="es-ES" smtClean="0"/>
          </a:p>
        </p:txBody>
      </p:sp>
      <p:sp>
        <p:nvSpPr>
          <p:cNvPr id="253956" name="3 Marcador de número de diapositiva"/>
          <p:cNvSpPr>
            <a:spLocks noGrp="1"/>
          </p:cNvSpPr>
          <p:nvPr>
            <p:ph type="sldNum" sz="quarter" idx="5"/>
          </p:nvPr>
        </p:nvSpPr>
        <p:spPr>
          <a:noFill/>
        </p:spPr>
        <p:txBody>
          <a:bodyPr/>
          <a:lstStyle/>
          <a:p>
            <a:fld id="{625DE3B2-3FA7-4A71-870A-B0C93B562C4D}" type="slidenum">
              <a:rPr lang="es-ES" smtClean="0"/>
              <a:pPr/>
              <a:t>117</a:t>
            </a:fld>
            <a:endParaRPr lang="es-E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1 Marcador de imagen de diapositiva"/>
          <p:cNvSpPr>
            <a:spLocks noGrp="1" noRot="1" noChangeAspect="1" noTextEdit="1"/>
          </p:cNvSpPr>
          <p:nvPr>
            <p:ph type="sldImg"/>
          </p:nvPr>
        </p:nvSpPr>
        <p:spPr>
          <a:ln/>
        </p:spPr>
      </p:sp>
      <p:sp>
        <p:nvSpPr>
          <p:cNvPr id="254979" name="2 Marcador de notas"/>
          <p:cNvSpPr>
            <a:spLocks noGrp="1"/>
          </p:cNvSpPr>
          <p:nvPr>
            <p:ph type="body" idx="1"/>
          </p:nvPr>
        </p:nvSpPr>
        <p:spPr>
          <a:noFill/>
          <a:ln/>
        </p:spPr>
        <p:txBody>
          <a:bodyPr/>
          <a:lstStyle/>
          <a:p>
            <a:endParaRPr lang="es-ES" smtClean="0"/>
          </a:p>
        </p:txBody>
      </p:sp>
      <p:sp>
        <p:nvSpPr>
          <p:cNvPr id="254980" name="3 Marcador de número de diapositiva"/>
          <p:cNvSpPr>
            <a:spLocks noGrp="1"/>
          </p:cNvSpPr>
          <p:nvPr>
            <p:ph type="sldNum" sz="quarter" idx="5"/>
          </p:nvPr>
        </p:nvSpPr>
        <p:spPr>
          <a:noFill/>
        </p:spPr>
        <p:txBody>
          <a:bodyPr/>
          <a:lstStyle/>
          <a:p>
            <a:fld id="{CA71454D-DF74-4321-ADAF-80EA1C670A00}" type="slidenum">
              <a:rPr lang="es-ES" smtClean="0"/>
              <a:pPr/>
              <a:t>118</a:t>
            </a:fld>
            <a:endParaRPr 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Marcador de imagen de diapositiva"/>
          <p:cNvSpPr>
            <a:spLocks noGrp="1" noRot="1" noChangeAspect="1" noTextEdit="1"/>
          </p:cNvSpPr>
          <p:nvPr>
            <p:ph type="sldImg"/>
          </p:nvPr>
        </p:nvSpPr>
        <p:spPr>
          <a:ln/>
        </p:spPr>
      </p:sp>
      <p:sp>
        <p:nvSpPr>
          <p:cNvPr id="146435" name="2 Marcador de notas"/>
          <p:cNvSpPr>
            <a:spLocks noGrp="1"/>
          </p:cNvSpPr>
          <p:nvPr>
            <p:ph type="body" idx="1"/>
          </p:nvPr>
        </p:nvSpPr>
        <p:spPr>
          <a:noFill/>
          <a:ln/>
        </p:spPr>
        <p:txBody>
          <a:bodyPr/>
          <a:lstStyle/>
          <a:p>
            <a:endParaRPr lang="es-ES" smtClean="0"/>
          </a:p>
        </p:txBody>
      </p:sp>
      <p:sp>
        <p:nvSpPr>
          <p:cNvPr id="146436" name="3 Marcador de número de diapositiva"/>
          <p:cNvSpPr>
            <a:spLocks noGrp="1"/>
          </p:cNvSpPr>
          <p:nvPr>
            <p:ph type="sldNum" sz="quarter" idx="5"/>
          </p:nvPr>
        </p:nvSpPr>
        <p:spPr>
          <a:noFill/>
        </p:spPr>
        <p:txBody>
          <a:bodyPr/>
          <a:lstStyle/>
          <a:p>
            <a:fld id="{B5E8A9FF-DEAE-409A-B413-5B41A10D9C3A}" type="slidenum">
              <a:rPr lang="es-ES" smtClean="0"/>
              <a:pPr/>
              <a:t>11</a:t>
            </a:fld>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a:ln/>
        </p:spPr>
      </p:sp>
      <p:sp>
        <p:nvSpPr>
          <p:cNvPr id="147459" name="2 Marcador de notas"/>
          <p:cNvSpPr>
            <a:spLocks noGrp="1"/>
          </p:cNvSpPr>
          <p:nvPr>
            <p:ph type="body" idx="1"/>
          </p:nvPr>
        </p:nvSpPr>
        <p:spPr>
          <a:noFill/>
          <a:ln/>
        </p:spPr>
        <p:txBody>
          <a:bodyPr/>
          <a:lstStyle/>
          <a:p>
            <a:pPr eaLnBrk="1" hangingPunct="1"/>
            <a:endParaRPr lang="es-ES" smtClean="0"/>
          </a:p>
        </p:txBody>
      </p:sp>
      <p:sp>
        <p:nvSpPr>
          <p:cNvPr id="147460" name="3 Marcador de número de diapositiva"/>
          <p:cNvSpPr>
            <a:spLocks noGrp="1"/>
          </p:cNvSpPr>
          <p:nvPr>
            <p:ph type="sldNum" sz="quarter" idx="5"/>
          </p:nvPr>
        </p:nvSpPr>
        <p:spPr>
          <a:noFill/>
        </p:spPr>
        <p:txBody>
          <a:bodyPr/>
          <a:lstStyle/>
          <a:p>
            <a:fld id="{57B9BB2A-512F-4678-9162-1E4EF5E2F589}" type="slidenum">
              <a:rPr lang="es-ES" smtClean="0"/>
              <a:pPr/>
              <a:t>12</a:t>
            </a:fld>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a:ln/>
        </p:spPr>
      </p:sp>
      <p:sp>
        <p:nvSpPr>
          <p:cNvPr id="148483" name="2 Marcador de notas"/>
          <p:cNvSpPr>
            <a:spLocks noGrp="1"/>
          </p:cNvSpPr>
          <p:nvPr>
            <p:ph type="body" idx="1"/>
          </p:nvPr>
        </p:nvSpPr>
        <p:spPr>
          <a:noFill/>
          <a:ln/>
        </p:spPr>
        <p:txBody>
          <a:bodyPr/>
          <a:lstStyle/>
          <a:p>
            <a:endParaRPr lang="es-ES" smtClean="0"/>
          </a:p>
        </p:txBody>
      </p:sp>
      <p:sp>
        <p:nvSpPr>
          <p:cNvPr id="148484" name="3 Marcador de número de diapositiva"/>
          <p:cNvSpPr>
            <a:spLocks noGrp="1"/>
          </p:cNvSpPr>
          <p:nvPr>
            <p:ph type="sldNum" sz="quarter" idx="5"/>
          </p:nvPr>
        </p:nvSpPr>
        <p:spPr>
          <a:noFill/>
        </p:spPr>
        <p:txBody>
          <a:bodyPr/>
          <a:lstStyle/>
          <a:p>
            <a:fld id="{3BFE1D23-97BA-4E51-9B6B-4F610BFC38C6}" type="slidenum">
              <a:rPr lang="es-ES" smtClean="0"/>
              <a:pPr/>
              <a:t>13</a:t>
            </a:fld>
            <a:endParaRPr 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Marcador de imagen de diapositiva"/>
          <p:cNvSpPr>
            <a:spLocks noGrp="1" noRot="1" noChangeAspect="1" noTextEdit="1"/>
          </p:cNvSpPr>
          <p:nvPr>
            <p:ph type="sldImg"/>
          </p:nvPr>
        </p:nvSpPr>
        <p:spPr>
          <a:ln/>
        </p:spPr>
      </p:sp>
      <p:sp>
        <p:nvSpPr>
          <p:cNvPr id="149507" name="2 Marcador de notas"/>
          <p:cNvSpPr>
            <a:spLocks noGrp="1"/>
          </p:cNvSpPr>
          <p:nvPr>
            <p:ph type="body" idx="1"/>
          </p:nvPr>
        </p:nvSpPr>
        <p:spPr>
          <a:noFill/>
          <a:ln/>
        </p:spPr>
        <p:txBody>
          <a:bodyPr/>
          <a:lstStyle/>
          <a:p>
            <a:endParaRPr lang="es-ES" smtClean="0"/>
          </a:p>
        </p:txBody>
      </p:sp>
      <p:sp>
        <p:nvSpPr>
          <p:cNvPr id="149508" name="3 Marcador de número de diapositiva"/>
          <p:cNvSpPr>
            <a:spLocks noGrp="1"/>
          </p:cNvSpPr>
          <p:nvPr>
            <p:ph type="sldNum" sz="quarter" idx="5"/>
          </p:nvPr>
        </p:nvSpPr>
        <p:spPr>
          <a:noFill/>
        </p:spPr>
        <p:txBody>
          <a:bodyPr/>
          <a:lstStyle/>
          <a:p>
            <a:fld id="{B9A6E5F9-AFC7-4C60-B11F-A766A66DB73D}" type="slidenum">
              <a:rPr lang="es-ES" smtClean="0"/>
              <a:pPr/>
              <a:t>14</a:t>
            </a:fld>
            <a:endParaRPr 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1 Marcador de imagen de diapositiva"/>
          <p:cNvSpPr>
            <a:spLocks noGrp="1" noRot="1" noChangeAspect="1" noTextEdit="1"/>
          </p:cNvSpPr>
          <p:nvPr>
            <p:ph type="sldImg"/>
          </p:nvPr>
        </p:nvSpPr>
        <p:spPr>
          <a:ln/>
        </p:spPr>
      </p:sp>
      <p:sp>
        <p:nvSpPr>
          <p:cNvPr id="150531" name="2 Marcador de notas"/>
          <p:cNvSpPr>
            <a:spLocks noGrp="1"/>
          </p:cNvSpPr>
          <p:nvPr>
            <p:ph type="body" idx="1"/>
          </p:nvPr>
        </p:nvSpPr>
        <p:spPr>
          <a:noFill/>
          <a:ln/>
        </p:spPr>
        <p:txBody>
          <a:bodyPr/>
          <a:lstStyle/>
          <a:p>
            <a:endParaRPr lang="es-ES" smtClean="0"/>
          </a:p>
        </p:txBody>
      </p:sp>
      <p:sp>
        <p:nvSpPr>
          <p:cNvPr id="150532" name="3 Marcador de número de diapositiva"/>
          <p:cNvSpPr>
            <a:spLocks noGrp="1"/>
          </p:cNvSpPr>
          <p:nvPr>
            <p:ph type="sldNum" sz="quarter" idx="5"/>
          </p:nvPr>
        </p:nvSpPr>
        <p:spPr>
          <a:noFill/>
        </p:spPr>
        <p:txBody>
          <a:bodyPr/>
          <a:lstStyle/>
          <a:p>
            <a:fld id="{312D8F1F-C2F0-4A26-A422-7DFD329F9D55}" type="slidenum">
              <a:rPr lang="es-ES" smtClean="0"/>
              <a:pPr/>
              <a:t>15</a:t>
            </a:fld>
            <a:endParaRPr 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Marcador de imagen de diapositiva"/>
          <p:cNvSpPr>
            <a:spLocks noGrp="1" noRot="1" noChangeAspect="1" noTextEdit="1"/>
          </p:cNvSpPr>
          <p:nvPr>
            <p:ph type="sldImg"/>
          </p:nvPr>
        </p:nvSpPr>
        <p:spPr>
          <a:ln/>
        </p:spPr>
      </p:sp>
      <p:sp>
        <p:nvSpPr>
          <p:cNvPr id="151555" name="2 Marcador de notas"/>
          <p:cNvSpPr>
            <a:spLocks noGrp="1"/>
          </p:cNvSpPr>
          <p:nvPr>
            <p:ph type="body" idx="1"/>
          </p:nvPr>
        </p:nvSpPr>
        <p:spPr>
          <a:noFill/>
          <a:ln/>
        </p:spPr>
        <p:txBody>
          <a:bodyPr/>
          <a:lstStyle/>
          <a:p>
            <a:pPr eaLnBrk="1" hangingPunct="1"/>
            <a:endParaRPr lang="es-ES" smtClean="0"/>
          </a:p>
        </p:txBody>
      </p:sp>
      <p:sp>
        <p:nvSpPr>
          <p:cNvPr id="151556" name="3 Marcador de número de diapositiva"/>
          <p:cNvSpPr>
            <a:spLocks noGrp="1"/>
          </p:cNvSpPr>
          <p:nvPr>
            <p:ph type="sldNum" sz="quarter" idx="5"/>
          </p:nvPr>
        </p:nvSpPr>
        <p:spPr>
          <a:noFill/>
        </p:spPr>
        <p:txBody>
          <a:bodyPr/>
          <a:lstStyle/>
          <a:p>
            <a:fld id="{75F9018F-6379-4965-AF50-4D781AE22F5D}" type="slidenum">
              <a:rPr lang="es-ES" smtClean="0"/>
              <a:pPr/>
              <a:t>16</a:t>
            </a:fld>
            <a:endParaRPr 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a:ln/>
        </p:spPr>
      </p:sp>
      <p:sp>
        <p:nvSpPr>
          <p:cNvPr id="152579" name="2 Marcador de notas"/>
          <p:cNvSpPr>
            <a:spLocks noGrp="1"/>
          </p:cNvSpPr>
          <p:nvPr>
            <p:ph type="body" idx="1"/>
          </p:nvPr>
        </p:nvSpPr>
        <p:spPr>
          <a:noFill/>
          <a:ln/>
        </p:spPr>
        <p:txBody>
          <a:bodyPr/>
          <a:lstStyle/>
          <a:p>
            <a:endParaRPr lang="es-ES" smtClean="0"/>
          </a:p>
        </p:txBody>
      </p:sp>
      <p:sp>
        <p:nvSpPr>
          <p:cNvPr id="152580" name="3 Marcador de número de diapositiva"/>
          <p:cNvSpPr>
            <a:spLocks noGrp="1"/>
          </p:cNvSpPr>
          <p:nvPr>
            <p:ph type="sldNum" sz="quarter" idx="5"/>
          </p:nvPr>
        </p:nvSpPr>
        <p:spPr>
          <a:noFill/>
        </p:spPr>
        <p:txBody>
          <a:bodyPr/>
          <a:lstStyle/>
          <a:p>
            <a:fld id="{727D57B1-06CF-47D6-A7E8-6D81BE2FA1AE}" type="slidenum">
              <a:rPr lang="es-ES" smtClean="0"/>
              <a:pPr/>
              <a:t>18</a:t>
            </a:fld>
            <a:endParaRPr 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a:ln/>
        </p:spPr>
      </p:sp>
      <p:sp>
        <p:nvSpPr>
          <p:cNvPr id="154627" name="2 Marcador de notas"/>
          <p:cNvSpPr>
            <a:spLocks noGrp="1"/>
          </p:cNvSpPr>
          <p:nvPr>
            <p:ph type="body" idx="1"/>
          </p:nvPr>
        </p:nvSpPr>
        <p:spPr>
          <a:noFill/>
          <a:ln/>
        </p:spPr>
        <p:txBody>
          <a:bodyPr/>
          <a:lstStyle/>
          <a:p>
            <a:endParaRPr lang="es-ES" smtClean="0"/>
          </a:p>
        </p:txBody>
      </p:sp>
      <p:sp>
        <p:nvSpPr>
          <p:cNvPr id="154628" name="3 Marcador de número de diapositiva"/>
          <p:cNvSpPr>
            <a:spLocks noGrp="1"/>
          </p:cNvSpPr>
          <p:nvPr>
            <p:ph type="sldNum" sz="quarter" idx="5"/>
          </p:nvPr>
        </p:nvSpPr>
        <p:spPr>
          <a:noFill/>
        </p:spPr>
        <p:txBody>
          <a:bodyPr/>
          <a:lstStyle/>
          <a:p>
            <a:fld id="{F487B5B4-FDFB-45FA-B26E-1258836B4B1E}" type="slidenum">
              <a:rPr lang="es-ES" smtClean="0"/>
              <a:pPr/>
              <a:t>22</a:t>
            </a:fld>
            <a:endParaRPr 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Marcador de imagen de diapositiva"/>
          <p:cNvSpPr>
            <a:spLocks noGrp="1" noRot="1" noChangeAspect="1" noTextEdit="1"/>
          </p:cNvSpPr>
          <p:nvPr>
            <p:ph type="sldImg"/>
          </p:nvPr>
        </p:nvSpPr>
        <p:spPr>
          <a:ln/>
        </p:spPr>
      </p:sp>
      <p:sp>
        <p:nvSpPr>
          <p:cNvPr id="155651" name="2 Marcador de notas"/>
          <p:cNvSpPr>
            <a:spLocks noGrp="1"/>
          </p:cNvSpPr>
          <p:nvPr>
            <p:ph type="body" idx="1"/>
          </p:nvPr>
        </p:nvSpPr>
        <p:spPr>
          <a:noFill/>
          <a:ln/>
        </p:spPr>
        <p:txBody>
          <a:bodyPr/>
          <a:lstStyle/>
          <a:p>
            <a:pPr eaLnBrk="1" hangingPunct="1"/>
            <a:endParaRPr lang="es-ES" smtClean="0"/>
          </a:p>
        </p:txBody>
      </p:sp>
      <p:sp>
        <p:nvSpPr>
          <p:cNvPr id="155652" name="3 Marcador de número de diapositiva"/>
          <p:cNvSpPr>
            <a:spLocks noGrp="1"/>
          </p:cNvSpPr>
          <p:nvPr>
            <p:ph type="sldNum" sz="quarter" idx="5"/>
          </p:nvPr>
        </p:nvSpPr>
        <p:spPr>
          <a:noFill/>
        </p:spPr>
        <p:txBody>
          <a:bodyPr/>
          <a:lstStyle/>
          <a:p>
            <a:fld id="{583DD573-07BE-4753-96F0-B1D43CCCAB21}" type="slidenum">
              <a:rPr lang="es-ES" smtClean="0"/>
              <a:pPr/>
              <a:t>23</a:t>
            </a:fld>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DC0CC325-0C2C-4A74-8B1D-9DCF2661104B}" type="slidenum">
              <a:rPr lang="es-ES" smtClean="0"/>
              <a:pPr/>
              <a:t>2</a:t>
            </a:fld>
            <a:endParaRPr lang="es-E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1 Marcador de imagen de diapositiva"/>
          <p:cNvSpPr>
            <a:spLocks noGrp="1" noRot="1" noChangeAspect="1" noTextEdit="1"/>
          </p:cNvSpPr>
          <p:nvPr>
            <p:ph type="sldImg"/>
          </p:nvPr>
        </p:nvSpPr>
        <p:spPr>
          <a:ln/>
        </p:spPr>
      </p:sp>
      <p:sp>
        <p:nvSpPr>
          <p:cNvPr id="156675" name="2 Marcador de notas"/>
          <p:cNvSpPr>
            <a:spLocks noGrp="1"/>
          </p:cNvSpPr>
          <p:nvPr>
            <p:ph type="body" idx="1"/>
          </p:nvPr>
        </p:nvSpPr>
        <p:spPr>
          <a:noFill/>
          <a:ln/>
        </p:spPr>
        <p:txBody>
          <a:bodyPr/>
          <a:lstStyle/>
          <a:p>
            <a:endParaRPr lang="es-ES" smtClean="0"/>
          </a:p>
        </p:txBody>
      </p:sp>
      <p:sp>
        <p:nvSpPr>
          <p:cNvPr id="156676" name="3 Marcador de número de diapositiva"/>
          <p:cNvSpPr>
            <a:spLocks noGrp="1"/>
          </p:cNvSpPr>
          <p:nvPr>
            <p:ph type="sldNum" sz="quarter" idx="5"/>
          </p:nvPr>
        </p:nvSpPr>
        <p:spPr>
          <a:noFill/>
        </p:spPr>
        <p:txBody>
          <a:bodyPr/>
          <a:lstStyle/>
          <a:p>
            <a:fld id="{0109B1E3-2A51-4CA6-92B6-D387DBFA7344}" type="slidenum">
              <a:rPr lang="es-ES" smtClean="0"/>
              <a:pPr/>
              <a:t>24</a:t>
            </a:fld>
            <a:endParaRPr 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Marcador de imagen de diapositiva"/>
          <p:cNvSpPr>
            <a:spLocks noGrp="1" noRot="1" noChangeAspect="1" noTextEdit="1"/>
          </p:cNvSpPr>
          <p:nvPr>
            <p:ph type="sldImg"/>
          </p:nvPr>
        </p:nvSpPr>
        <p:spPr>
          <a:ln/>
        </p:spPr>
      </p:sp>
      <p:sp>
        <p:nvSpPr>
          <p:cNvPr id="157699" name="2 Marcador de notas"/>
          <p:cNvSpPr>
            <a:spLocks noGrp="1"/>
          </p:cNvSpPr>
          <p:nvPr>
            <p:ph type="body" idx="1"/>
          </p:nvPr>
        </p:nvSpPr>
        <p:spPr>
          <a:noFill/>
          <a:ln/>
        </p:spPr>
        <p:txBody>
          <a:bodyPr/>
          <a:lstStyle/>
          <a:p>
            <a:pPr eaLnBrk="1" hangingPunct="1"/>
            <a:endParaRPr lang="es-ES" smtClean="0"/>
          </a:p>
        </p:txBody>
      </p:sp>
      <p:sp>
        <p:nvSpPr>
          <p:cNvPr id="157700" name="3 Marcador de número de diapositiva"/>
          <p:cNvSpPr>
            <a:spLocks noGrp="1"/>
          </p:cNvSpPr>
          <p:nvPr>
            <p:ph type="sldNum" sz="quarter" idx="5"/>
          </p:nvPr>
        </p:nvSpPr>
        <p:spPr>
          <a:noFill/>
        </p:spPr>
        <p:txBody>
          <a:bodyPr/>
          <a:lstStyle/>
          <a:p>
            <a:fld id="{EC2FE29F-5E4E-4D6C-8E47-D1ED7DA32A87}" type="slidenum">
              <a:rPr lang="es-ES" smtClean="0"/>
              <a:pPr/>
              <a:t>25</a:t>
            </a:fld>
            <a:endParaRPr lang="es-E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Marcador de imagen de diapositiva"/>
          <p:cNvSpPr>
            <a:spLocks noGrp="1" noRot="1" noChangeAspect="1" noTextEdit="1"/>
          </p:cNvSpPr>
          <p:nvPr>
            <p:ph type="sldImg"/>
          </p:nvPr>
        </p:nvSpPr>
        <p:spPr>
          <a:ln/>
        </p:spPr>
      </p:sp>
      <p:sp>
        <p:nvSpPr>
          <p:cNvPr id="158723" name="2 Marcador de notas"/>
          <p:cNvSpPr>
            <a:spLocks noGrp="1"/>
          </p:cNvSpPr>
          <p:nvPr>
            <p:ph type="body" idx="1"/>
          </p:nvPr>
        </p:nvSpPr>
        <p:spPr>
          <a:noFill/>
          <a:ln/>
        </p:spPr>
        <p:txBody>
          <a:bodyPr/>
          <a:lstStyle/>
          <a:p>
            <a:pPr eaLnBrk="1" hangingPunct="1"/>
            <a:endParaRPr lang="es-ES" smtClean="0"/>
          </a:p>
        </p:txBody>
      </p:sp>
      <p:sp>
        <p:nvSpPr>
          <p:cNvPr id="158724" name="3 Marcador de número de diapositiva"/>
          <p:cNvSpPr>
            <a:spLocks noGrp="1"/>
          </p:cNvSpPr>
          <p:nvPr>
            <p:ph type="sldNum" sz="quarter" idx="5"/>
          </p:nvPr>
        </p:nvSpPr>
        <p:spPr>
          <a:noFill/>
        </p:spPr>
        <p:txBody>
          <a:bodyPr/>
          <a:lstStyle/>
          <a:p>
            <a:fld id="{F1F085A1-BEC4-4D2A-B00C-75D81EBF1D23}" type="slidenum">
              <a:rPr lang="es-ES" smtClean="0"/>
              <a:pPr/>
              <a:t>26</a:t>
            </a:fld>
            <a:endParaRPr 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45350FBC-8442-41E6-B827-9D4A18C00734}" type="slidenum">
              <a:rPr lang="es-ES" smtClean="0"/>
              <a:pPr/>
              <a:t>27</a:t>
            </a:fld>
            <a:endParaRPr lang="es-ES" smtClean="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a:ln/>
        </p:spPr>
      </p:sp>
      <p:sp>
        <p:nvSpPr>
          <p:cNvPr id="160771" name="2 Marcador de notas"/>
          <p:cNvSpPr>
            <a:spLocks noGrp="1"/>
          </p:cNvSpPr>
          <p:nvPr>
            <p:ph type="body" idx="1"/>
          </p:nvPr>
        </p:nvSpPr>
        <p:spPr>
          <a:noFill/>
          <a:ln/>
        </p:spPr>
        <p:txBody>
          <a:bodyPr/>
          <a:lstStyle/>
          <a:p>
            <a:endParaRPr lang="es-ES" smtClean="0"/>
          </a:p>
        </p:txBody>
      </p:sp>
      <p:sp>
        <p:nvSpPr>
          <p:cNvPr id="160772" name="3 Marcador de número de diapositiva"/>
          <p:cNvSpPr>
            <a:spLocks noGrp="1"/>
          </p:cNvSpPr>
          <p:nvPr>
            <p:ph type="sldNum" sz="quarter" idx="5"/>
          </p:nvPr>
        </p:nvSpPr>
        <p:spPr>
          <a:noFill/>
        </p:spPr>
        <p:txBody>
          <a:bodyPr/>
          <a:lstStyle/>
          <a:p>
            <a:fld id="{28AEF876-AB1D-4C8A-B1CA-06AEC1519EF8}" type="slidenum">
              <a:rPr lang="es-ES" smtClean="0"/>
              <a:pPr/>
              <a:t>28</a:t>
            </a:fld>
            <a:endParaRPr lang="es-E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05862DDC-6CF6-4E0D-8A8A-0ED9AB6C6B0A}" type="slidenum">
              <a:rPr lang="es-ES" smtClean="0"/>
              <a:pPr/>
              <a:t>29</a:t>
            </a:fld>
            <a:endParaRPr lang="es-ES" smtClean="0"/>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E732E42A-B116-4D06-B45A-0B043534A958}" type="slidenum">
              <a:rPr lang="es-ES" smtClean="0"/>
              <a:pPr/>
              <a:t>30</a:t>
            </a:fld>
            <a:endParaRPr lang="es-ES" smtClean="0"/>
          </a:p>
        </p:txBody>
      </p:sp>
      <p:sp>
        <p:nvSpPr>
          <p:cNvPr id="162819" name="Rectangle 7"/>
          <p:cNvSpPr txBox="1">
            <a:spLocks noGrp="1" noChangeArrowheads="1"/>
          </p:cNvSpPr>
          <p:nvPr/>
        </p:nvSpPr>
        <p:spPr bwMode="auto">
          <a:xfrm>
            <a:off x="3886200" y="8686800"/>
            <a:ext cx="2971800" cy="457200"/>
          </a:xfrm>
          <a:prstGeom prst="rect">
            <a:avLst/>
          </a:prstGeom>
          <a:noFill/>
          <a:ln w="12700" cap="sq">
            <a:noFill/>
            <a:miter lim="800000"/>
            <a:headEnd type="none" w="sm" len="sm"/>
            <a:tailEnd type="none" w="sm" len="sm"/>
          </a:ln>
        </p:spPr>
        <p:txBody>
          <a:bodyPr anchor="b"/>
          <a:lstStyle/>
          <a:p>
            <a:pPr algn="r" eaLnBrk="0" hangingPunct="0"/>
            <a:fld id="{3CC7CB5E-1312-4943-8360-14819C042A2C}" type="slidenum">
              <a:rPr lang="en-GB" sz="1200">
                <a:latin typeface="Times New Roman" pitchFamily="18" charset="0"/>
              </a:rPr>
              <a:pPr algn="r" eaLnBrk="0" hangingPunct="0"/>
              <a:t>30</a:t>
            </a:fld>
            <a:endParaRPr lang="en-GB" sz="1200">
              <a:latin typeface="Times New Roman" pitchFamily="18" charset="0"/>
            </a:endParaRPr>
          </a:p>
        </p:txBody>
      </p:sp>
      <p:sp>
        <p:nvSpPr>
          <p:cNvPr id="162820" name="Rectangle 2"/>
          <p:cNvSpPr>
            <a:spLocks noGrp="1" noRot="1" noChangeAspect="1" noChangeArrowheads="1" noTextEdit="1"/>
          </p:cNvSpPr>
          <p:nvPr>
            <p:ph type="sldImg"/>
          </p:nvPr>
        </p:nvSpPr>
        <p:spPr>
          <a:xfrm>
            <a:off x="1141413" y="685800"/>
            <a:ext cx="4575175" cy="3430588"/>
          </a:xfrm>
          <a:ln/>
        </p:spPr>
      </p:sp>
      <p:sp>
        <p:nvSpPr>
          <p:cNvPr id="162821"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615AE6E1-4DB1-4B74-9405-004E03DB07AE}" type="slidenum">
              <a:rPr lang="es-ES" smtClean="0"/>
              <a:pPr/>
              <a:t>31</a:t>
            </a:fld>
            <a:endParaRPr lang="es-ES" smtClean="0"/>
          </a:p>
        </p:txBody>
      </p:sp>
      <p:sp>
        <p:nvSpPr>
          <p:cNvPr id="163843" name="Rectangle 7"/>
          <p:cNvSpPr txBox="1">
            <a:spLocks noGrp="1" noChangeArrowheads="1"/>
          </p:cNvSpPr>
          <p:nvPr/>
        </p:nvSpPr>
        <p:spPr bwMode="auto">
          <a:xfrm>
            <a:off x="3886200" y="8686800"/>
            <a:ext cx="2971800" cy="457200"/>
          </a:xfrm>
          <a:prstGeom prst="rect">
            <a:avLst/>
          </a:prstGeom>
          <a:noFill/>
          <a:ln w="12700" cap="sq">
            <a:noFill/>
            <a:miter lim="800000"/>
            <a:headEnd type="none" w="sm" len="sm"/>
            <a:tailEnd type="none" w="sm" len="sm"/>
          </a:ln>
        </p:spPr>
        <p:txBody>
          <a:bodyPr anchor="b"/>
          <a:lstStyle/>
          <a:p>
            <a:pPr algn="r" eaLnBrk="0" hangingPunct="0"/>
            <a:fld id="{1C53A4CF-1502-4886-B926-8452F40711DC}" type="slidenum">
              <a:rPr lang="en-GB" sz="1200">
                <a:latin typeface="Times New Roman" pitchFamily="18" charset="0"/>
              </a:rPr>
              <a:pPr algn="r" eaLnBrk="0" hangingPunct="0"/>
              <a:t>31</a:t>
            </a:fld>
            <a:endParaRPr lang="en-GB" sz="1200">
              <a:latin typeface="Times New Roman" pitchFamily="18" charset="0"/>
            </a:endParaRPr>
          </a:p>
        </p:txBody>
      </p:sp>
      <p:sp>
        <p:nvSpPr>
          <p:cNvPr id="163844" name="Rectangle 2"/>
          <p:cNvSpPr>
            <a:spLocks noGrp="1" noRot="1" noChangeAspect="1" noChangeArrowheads="1" noTextEdit="1"/>
          </p:cNvSpPr>
          <p:nvPr>
            <p:ph type="sldImg"/>
          </p:nvPr>
        </p:nvSpPr>
        <p:spPr>
          <a:xfrm>
            <a:off x="1141413" y="685800"/>
            <a:ext cx="4575175" cy="3430588"/>
          </a:xfrm>
          <a:ln/>
        </p:spPr>
      </p:sp>
      <p:sp>
        <p:nvSpPr>
          <p:cNvPr id="163845"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91FE106-1C44-4F99-9EE7-346377B30414}" type="slidenum">
              <a:rPr lang="es-ES" smtClean="0"/>
              <a:pPr/>
              <a:t>32</a:t>
            </a:fld>
            <a:endParaRPr lang="es-ES" smtClean="0"/>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34FA6B2F-29E2-434F-B8AD-60ECE7239720}" type="slidenum">
              <a:rPr lang="es-ES" smtClean="0"/>
              <a:pPr/>
              <a:t>33</a:t>
            </a:fld>
            <a:endParaRPr lang="es-E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A9EF990-6493-4100-BF46-D73D70C3EF6F}" type="slidenum">
              <a:rPr lang="es-ES" smtClean="0"/>
              <a:pPr/>
              <a:t>3</a:t>
            </a:fld>
            <a:endParaRPr lang="es-ES" smtClean="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05D4B9E9-8A31-4BF0-8BD2-284B2EBB5828}" type="slidenum">
              <a:rPr lang="es-ES" smtClean="0"/>
              <a:pPr/>
              <a:t>34</a:t>
            </a:fld>
            <a:endParaRPr lang="es-E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Marcador de imagen de diapositiva"/>
          <p:cNvSpPr>
            <a:spLocks noGrp="1" noRot="1" noChangeAspect="1" noTextEdit="1"/>
          </p:cNvSpPr>
          <p:nvPr>
            <p:ph type="sldImg"/>
          </p:nvPr>
        </p:nvSpPr>
        <p:spPr>
          <a:ln/>
        </p:spPr>
      </p:sp>
      <p:sp>
        <p:nvSpPr>
          <p:cNvPr id="167939" name="2 Marcador de notas"/>
          <p:cNvSpPr>
            <a:spLocks noGrp="1"/>
          </p:cNvSpPr>
          <p:nvPr>
            <p:ph type="body" idx="1"/>
          </p:nvPr>
        </p:nvSpPr>
        <p:spPr>
          <a:noFill/>
          <a:ln/>
        </p:spPr>
        <p:txBody>
          <a:bodyPr/>
          <a:lstStyle/>
          <a:p>
            <a:endParaRPr lang="es-ES" smtClean="0"/>
          </a:p>
        </p:txBody>
      </p:sp>
      <p:sp>
        <p:nvSpPr>
          <p:cNvPr id="167940" name="3 Marcador de número de diapositiva"/>
          <p:cNvSpPr>
            <a:spLocks noGrp="1"/>
          </p:cNvSpPr>
          <p:nvPr>
            <p:ph type="sldNum" sz="quarter" idx="5"/>
          </p:nvPr>
        </p:nvSpPr>
        <p:spPr>
          <a:noFill/>
        </p:spPr>
        <p:txBody>
          <a:bodyPr/>
          <a:lstStyle/>
          <a:p>
            <a:fld id="{D57A57CD-5920-4502-A652-5D841B45E029}" type="slidenum">
              <a:rPr lang="es-ES" smtClean="0"/>
              <a:pPr/>
              <a:t>35</a:t>
            </a:fld>
            <a:endParaRPr 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F56FC697-557F-4D0C-995C-416B8F69D8B0}" type="slidenum">
              <a:rPr lang="es-ES" smtClean="0"/>
              <a:pPr/>
              <a:t>38</a:t>
            </a:fld>
            <a:endParaRPr lang="es-E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30B053E0-DEBC-4A46-BF74-A123E722DABF}" type="slidenum">
              <a:rPr lang="es-ES" smtClean="0"/>
              <a:pPr/>
              <a:t>39</a:t>
            </a:fld>
            <a:endParaRPr lang="es-E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1 Marcador de imagen de diapositiva"/>
          <p:cNvSpPr>
            <a:spLocks noGrp="1" noRot="1" noChangeAspect="1" noTextEdit="1"/>
          </p:cNvSpPr>
          <p:nvPr>
            <p:ph type="sldImg"/>
          </p:nvPr>
        </p:nvSpPr>
        <p:spPr>
          <a:ln/>
        </p:spPr>
      </p:sp>
      <p:sp>
        <p:nvSpPr>
          <p:cNvPr id="172035" name="2 Marcador de notas"/>
          <p:cNvSpPr>
            <a:spLocks noGrp="1"/>
          </p:cNvSpPr>
          <p:nvPr>
            <p:ph type="body" idx="1"/>
          </p:nvPr>
        </p:nvSpPr>
        <p:spPr>
          <a:noFill/>
          <a:ln/>
        </p:spPr>
        <p:txBody>
          <a:bodyPr/>
          <a:lstStyle/>
          <a:p>
            <a:endParaRPr lang="es-ES" smtClean="0"/>
          </a:p>
        </p:txBody>
      </p:sp>
      <p:sp>
        <p:nvSpPr>
          <p:cNvPr id="172036" name="3 Marcador de número de diapositiva"/>
          <p:cNvSpPr>
            <a:spLocks noGrp="1"/>
          </p:cNvSpPr>
          <p:nvPr>
            <p:ph type="sldNum" sz="quarter" idx="5"/>
          </p:nvPr>
        </p:nvSpPr>
        <p:spPr>
          <a:noFill/>
        </p:spPr>
        <p:txBody>
          <a:bodyPr/>
          <a:lstStyle/>
          <a:p>
            <a:fld id="{753E7503-EEF5-4665-A7EF-D11F9F84643B}" type="slidenum">
              <a:rPr lang="es-ES" smtClean="0"/>
              <a:pPr/>
              <a:t>45</a:t>
            </a:fld>
            <a:endParaRPr 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p:cNvSpPr>
            <a:spLocks noGrp="1" noRot="1" noChangeAspect="1" noTextEdit="1"/>
          </p:cNvSpPr>
          <p:nvPr>
            <p:ph type="sldImg"/>
          </p:nvPr>
        </p:nvSpPr>
        <p:spPr>
          <a:ln/>
        </p:spPr>
      </p:sp>
      <p:sp>
        <p:nvSpPr>
          <p:cNvPr id="173059" name="2 Marcador de notas"/>
          <p:cNvSpPr>
            <a:spLocks noGrp="1"/>
          </p:cNvSpPr>
          <p:nvPr>
            <p:ph type="body" idx="1"/>
          </p:nvPr>
        </p:nvSpPr>
        <p:spPr>
          <a:noFill/>
          <a:ln/>
        </p:spPr>
        <p:txBody>
          <a:bodyPr/>
          <a:lstStyle/>
          <a:p>
            <a:pPr eaLnBrk="1" hangingPunct="1"/>
            <a:endParaRPr lang="es-ES" smtClean="0"/>
          </a:p>
        </p:txBody>
      </p:sp>
      <p:sp>
        <p:nvSpPr>
          <p:cNvPr id="173060" name="3 Marcador de número de diapositiva"/>
          <p:cNvSpPr>
            <a:spLocks noGrp="1"/>
          </p:cNvSpPr>
          <p:nvPr>
            <p:ph type="sldNum" sz="quarter" idx="5"/>
          </p:nvPr>
        </p:nvSpPr>
        <p:spPr>
          <a:noFill/>
        </p:spPr>
        <p:txBody>
          <a:bodyPr/>
          <a:lstStyle/>
          <a:p>
            <a:fld id="{0C4DC4BB-C966-456F-8D9B-76AEBA89119E}" type="slidenum">
              <a:rPr lang="es-ES" smtClean="0"/>
              <a:pPr/>
              <a:t>47</a:t>
            </a:fld>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0304624C-36AA-4E86-A9FF-329B087B4A5C}" type="slidenum">
              <a:rPr lang="es-ES" smtClean="0"/>
              <a:pPr/>
              <a:t>48</a:t>
            </a:fld>
            <a:endParaRPr lang="es-ES" smtClean="0"/>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1112B1C-5667-4D25-8383-2581F1E6F0A6}" type="slidenum">
              <a:rPr lang="es-ES" smtClean="0"/>
              <a:pPr/>
              <a:t>49</a:t>
            </a:fld>
            <a:endParaRPr lang="es-ES" smtClean="0"/>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50CF898A-7AD3-43D7-B078-0BAE95046E23}" type="slidenum">
              <a:rPr lang="es-ES" smtClean="0"/>
              <a:pPr/>
              <a:t>50</a:t>
            </a:fld>
            <a:endParaRPr lang="es-E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3BD56CFB-4FF2-478F-BB2C-AC66E91932B7}" type="slidenum">
              <a:rPr lang="es-ES" smtClean="0"/>
              <a:pPr/>
              <a:t>51</a:t>
            </a:fld>
            <a:endParaRPr lang="es-E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Marcador de imagen de diapositiva"/>
          <p:cNvSpPr>
            <a:spLocks noGrp="1" noRot="1" noChangeAspect="1" noTextEdit="1"/>
          </p:cNvSpPr>
          <p:nvPr>
            <p:ph type="sldImg"/>
          </p:nvPr>
        </p:nvSpPr>
        <p:spPr>
          <a:ln/>
        </p:spPr>
      </p:sp>
      <p:sp>
        <p:nvSpPr>
          <p:cNvPr id="138243" name="2 Marcador de notas"/>
          <p:cNvSpPr>
            <a:spLocks noGrp="1"/>
          </p:cNvSpPr>
          <p:nvPr>
            <p:ph type="body" idx="1"/>
          </p:nvPr>
        </p:nvSpPr>
        <p:spPr>
          <a:noFill/>
          <a:ln/>
        </p:spPr>
        <p:txBody>
          <a:bodyPr/>
          <a:lstStyle/>
          <a:p>
            <a:endParaRPr lang="es-ES" smtClean="0"/>
          </a:p>
        </p:txBody>
      </p:sp>
      <p:sp>
        <p:nvSpPr>
          <p:cNvPr id="138244" name="3 Marcador de número de diapositiva"/>
          <p:cNvSpPr>
            <a:spLocks noGrp="1"/>
          </p:cNvSpPr>
          <p:nvPr>
            <p:ph type="sldNum" sz="quarter" idx="5"/>
          </p:nvPr>
        </p:nvSpPr>
        <p:spPr>
          <a:noFill/>
        </p:spPr>
        <p:txBody>
          <a:bodyPr/>
          <a:lstStyle/>
          <a:p>
            <a:fld id="{4B7D8831-8E14-42CD-8C66-C87C9E528D0C}" type="slidenum">
              <a:rPr lang="es-ES" smtClean="0"/>
              <a:pPr/>
              <a:t>4</a:t>
            </a:fld>
            <a:endParaRPr 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32FA4113-8918-4018-A394-F7ECD3D82F5D}" type="slidenum">
              <a:rPr lang="es-ES" smtClean="0"/>
              <a:pPr/>
              <a:t>52</a:t>
            </a:fld>
            <a:endParaRPr lang="es-E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0C8A9010-4729-4486-9F4F-EF1826F32C5D}" type="slidenum">
              <a:rPr lang="es-ES" smtClean="0"/>
              <a:pPr/>
              <a:t>53</a:t>
            </a:fld>
            <a:endParaRPr lang="es-E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C3C06E41-DD04-4010-914C-2057BDBC4C2B}" type="slidenum">
              <a:rPr lang="es-ES" smtClean="0"/>
              <a:pPr/>
              <a:t>54</a:t>
            </a:fld>
            <a:endParaRPr lang="es-E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1 Marcador de imagen de diapositiva"/>
          <p:cNvSpPr>
            <a:spLocks noGrp="1" noRot="1" noChangeAspect="1" noTextEdit="1"/>
          </p:cNvSpPr>
          <p:nvPr>
            <p:ph type="sldImg"/>
          </p:nvPr>
        </p:nvSpPr>
        <p:spPr>
          <a:ln/>
        </p:spPr>
      </p:sp>
      <p:sp>
        <p:nvSpPr>
          <p:cNvPr id="185347" name="2 Marcador de notas"/>
          <p:cNvSpPr>
            <a:spLocks noGrp="1"/>
          </p:cNvSpPr>
          <p:nvPr>
            <p:ph type="body" idx="1"/>
          </p:nvPr>
        </p:nvSpPr>
        <p:spPr>
          <a:noFill/>
          <a:ln/>
        </p:spPr>
        <p:txBody>
          <a:bodyPr/>
          <a:lstStyle/>
          <a:p>
            <a:endParaRPr lang="es-ES" smtClean="0"/>
          </a:p>
        </p:txBody>
      </p:sp>
      <p:sp>
        <p:nvSpPr>
          <p:cNvPr id="185348" name="3 Marcador de número de diapositiva"/>
          <p:cNvSpPr>
            <a:spLocks noGrp="1"/>
          </p:cNvSpPr>
          <p:nvPr>
            <p:ph type="sldNum" sz="quarter" idx="5"/>
          </p:nvPr>
        </p:nvSpPr>
        <p:spPr>
          <a:noFill/>
        </p:spPr>
        <p:txBody>
          <a:bodyPr/>
          <a:lstStyle/>
          <a:p>
            <a:fld id="{2DC7200A-9C1A-4A14-B4DB-6E58AE0BD660}" type="slidenum">
              <a:rPr lang="es-ES" smtClean="0"/>
              <a:pPr/>
              <a:t>55</a:t>
            </a:fld>
            <a:endParaRPr lang="es-E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5B49CB66-8F3C-43E8-8CCA-2BE5F70EFAD0}" type="slidenum">
              <a:rPr lang="es-ES" smtClean="0"/>
              <a:pPr/>
              <a:t>57</a:t>
            </a:fld>
            <a:endParaRPr lang="es-E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Marcador de imagen de diapositiva"/>
          <p:cNvSpPr>
            <a:spLocks noGrp="1" noRot="1" noChangeAspect="1" noTextEdit="1"/>
          </p:cNvSpPr>
          <p:nvPr>
            <p:ph type="sldImg"/>
          </p:nvPr>
        </p:nvSpPr>
        <p:spPr>
          <a:ln/>
        </p:spPr>
      </p:sp>
      <p:sp>
        <p:nvSpPr>
          <p:cNvPr id="187395" name="2 Marcador de notas"/>
          <p:cNvSpPr>
            <a:spLocks noGrp="1"/>
          </p:cNvSpPr>
          <p:nvPr>
            <p:ph type="body" idx="1"/>
          </p:nvPr>
        </p:nvSpPr>
        <p:spPr>
          <a:noFill/>
          <a:ln/>
        </p:spPr>
        <p:txBody>
          <a:bodyPr/>
          <a:lstStyle/>
          <a:p>
            <a:endParaRPr lang="es-ES" smtClean="0"/>
          </a:p>
        </p:txBody>
      </p:sp>
      <p:sp>
        <p:nvSpPr>
          <p:cNvPr id="187396" name="3 Marcador de número de diapositiva"/>
          <p:cNvSpPr>
            <a:spLocks noGrp="1"/>
          </p:cNvSpPr>
          <p:nvPr>
            <p:ph type="sldNum" sz="quarter" idx="5"/>
          </p:nvPr>
        </p:nvSpPr>
        <p:spPr>
          <a:noFill/>
        </p:spPr>
        <p:txBody>
          <a:bodyPr/>
          <a:lstStyle/>
          <a:p>
            <a:fld id="{6E473E56-0E69-48CC-B81B-7B4BD0FF8AE7}" type="slidenum">
              <a:rPr lang="es-ES" smtClean="0"/>
              <a:pPr/>
              <a:t>58</a:t>
            </a:fld>
            <a:endParaRPr lang="es-E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Marcador de imagen de diapositiva"/>
          <p:cNvSpPr>
            <a:spLocks noGrp="1" noRot="1" noChangeAspect="1" noTextEdit="1"/>
          </p:cNvSpPr>
          <p:nvPr>
            <p:ph type="sldImg"/>
          </p:nvPr>
        </p:nvSpPr>
        <p:spPr>
          <a:ln/>
        </p:spPr>
      </p:sp>
      <p:sp>
        <p:nvSpPr>
          <p:cNvPr id="188419" name="2 Marcador de notas"/>
          <p:cNvSpPr>
            <a:spLocks noGrp="1"/>
          </p:cNvSpPr>
          <p:nvPr>
            <p:ph type="body" idx="1"/>
          </p:nvPr>
        </p:nvSpPr>
        <p:spPr>
          <a:noFill/>
          <a:ln/>
        </p:spPr>
        <p:txBody>
          <a:bodyPr/>
          <a:lstStyle/>
          <a:p>
            <a:endParaRPr lang="es-ES" smtClean="0"/>
          </a:p>
        </p:txBody>
      </p:sp>
      <p:sp>
        <p:nvSpPr>
          <p:cNvPr id="188420" name="3 Marcador de número de diapositiva"/>
          <p:cNvSpPr>
            <a:spLocks noGrp="1"/>
          </p:cNvSpPr>
          <p:nvPr>
            <p:ph type="sldNum" sz="quarter" idx="5"/>
          </p:nvPr>
        </p:nvSpPr>
        <p:spPr>
          <a:noFill/>
        </p:spPr>
        <p:txBody>
          <a:bodyPr/>
          <a:lstStyle/>
          <a:p>
            <a:fld id="{D06D5CA3-4BDD-450D-BB0B-B2EAAEA15C61}" type="slidenum">
              <a:rPr lang="es-ES" smtClean="0"/>
              <a:pPr/>
              <a:t>59</a:t>
            </a:fld>
            <a:endParaRPr lang="es-E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1 Marcador de imagen de diapositiva"/>
          <p:cNvSpPr>
            <a:spLocks noGrp="1" noRot="1" noChangeAspect="1" noTextEdit="1"/>
          </p:cNvSpPr>
          <p:nvPr>
            <p:ph type="sldImg"/>
          </p:nvPr>
        </p:nvSpPr>
        <p:spPr>
          <a:ln/>
        </p:spPr>
      </p:sp>
      <p:sp>
        <p:nvSpPr>
          <p:cNvPr id="189443" name="2 Marcador de notas"/>
          <p:cNvSpPr>
            <a:spLocks noGrp="1"/>
          </p:cNvSpPr>
          <p:nvPr>
            <p:ph type="body" idx="1"/>
          </p:nvPr>
        </p:nvSpPr>
        <p:spPr>
          <a:noFill/>
          <a:ln/>
        </p:spPr>
        <p:txBody>
          <a:bodyPr/>
          <a:lstStyle/>
          <a:p>
            <a:endParaRPr lang="es-ES" smtClean="0"/>
          </a:p>
        </p:txBody>
      </p:sp>
      <p:sp>
        <p:nvSpPr>
          <p:cNvPr id="189444" name="3 Marcador de número de diapositiva"/>
          <p:cNvSpPr>
            <a:spLocks noGrp="1"/>
          </p:cNvSpPr>
          <p:nvPr>
            <p:ph type="sldNum" sz="quarter" idx="5"/>
          </p:nvPr>
        </p:nvSpPr>
        <p:spPr>
          <a:noFill/>
        </p:spPr>
        <p:txBody>
          <a:bodyPr/>
          <a:lstStyle/>
          <a:p>
            <a:fld id="{D849EE6C-20ED-4BA0-A03B-3750277362A6}" type="slidenum">
              <a:rPr lang="es-ES" smtClean="0"/>
              <a:pPr/>
              <a:t>60</a:t>
            </a:fld>
            <a:endParaRPr lang="es-E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a:ln/>
        </p:spPr>
      </p:sp>
      <p:sp>
        <p:nvSpPr>
          <p:cNvPr id="190467" name="2 Marcador de notas"/>
          <p:cNvSpPr>
            <a:spLocks noGrp="1"/>
          </p:cNvSpPr>
          <p:nvPr>
            <p:ph type="body" idx="1"/>
          </p:nvPr>
        </p:nvSpPr>
        <p:spPr>
          <a:noFill/>
          <a:ln/>
        </p:spPr>
        <p:txBody>
          <a:bodyPr/>
          <a:lstStyle/>
          <a:p>
            <a:endParaRPr lang="es-ES" smtClean="0"/>
          </a:p>
        </p:txBody>
      </p:sp>
      <p:sp>
        <p:nvSpPr>
          <p:cNvPr id="190468" name="3 Marcador de número de diapositiva"/>
          <p:cNvSpPr>
            <a:spLocks noGrp="1"/>
          </p:cNvSpPr>
          <p:nvPr>
            <p:ph type="sldNum" sz="quarter" idx="5"/>
          </p:nvPr>
        </p:nvSpPr>
        <p:spPr>
          <a:noFill/>
        </p:spPr>
        <p:txBody>
          <a:bodyPr/>
          <a:lstStyle/>
          <a:p>
            <a:fld id="{1757F757-C6CD-40E4-92A5-8825F2F9824D}" type="slidenum">
              <a:rPr lang="es-ES" smtClean="0"/>
              <a:pPr/>
              <a:t>61</a:t>
            </a:fld>
            <a:endParaRPr lang="es-E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1 Marcador de imagen de diapositiva"/>
          <p:cNvSpPr>
            <a:spLocks noGrp="1" noRot="1" noChangeAspect="1" noTextEdit="1"/>
          </p:cNvSpPr>
          <p:nvPr>
            <p:ph type="sldImg"/>
          </p:nvPr>
        </p:nvSpPr>
        <p:spPr>
          <a:ln/>
        </p:spPr>
      </p:sp>
      <p:sp>
        <p:nvSpPr>
          <p:cNvPr id="191491" name="2 Marcador de notas"/>
          <p:cNvSpPr>
            <a:spLocks noGrp="1"/>
          </p:cNvSpPr>
          <p:nvPr>
            <p:ph type="body" idx="1"/>
          </p:nvPr>
        </p:nvSpPr>
        <p:spPr>
          <a:noFill/>
          <a:ln/>
        </p:spPr>
        <p:txBody>
          <a:bodyPr/>
          <a:lstStyle/>
          <a:p>
            <a:endParaRPr lang="es-ES" smtClean="0"/>
          </a:p>
        </p:txBody>
      </p:sp>
      <p:sp>
        <p:nvSpPr>
          <p:cNvPr id="191492" name="3 Marcador de número de diapositiva"/>
          <p:cNvSpPr>
            <a:spLocks noGrp="1"/>
          </p:cNvSpPr>
          <p:nvPr>
            <p:ph type="sldNum" sz="quarter" idx="5"/>
          </p:nvPr>
        </p:nvSpPr>
        <p:spPr>
          <a:noFill/>
        </p:spPr>
        <p:txBody>
          <a:bodyPr/>
          <a:lstStyle/>
          <a:p>
            <a:fld id="{803F9F7D-345A-498B-835D-E5D46D489CF8}" type="slidenum">
              <a:rPr lang="es-ES" smtClean="0"/>
              <a:pPr/>
              <a:t>62</a:t>
            </a:fld>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45ECE79-9FC8-4C87-B3AE-32CB2D5B4125}" type="slidenum">
              <a:rPr lang="es-ES" smtClean="0"/>
              <a:pPr/>
              <a:t>5</a:t>
            </a:fld>
            <a:endParaRPr lang="es-E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Marcador de imagen de diapositiva"/>
          <p:cNvSpPr>
            <a:spLocks noGrp="1" noRot="1" noChangeAspect="1" noTextEdit="1"/>
          </p:cNvSpPr>
          <p:nvPr>
            <p:ph type="sldImg"/>
          </p:nvPr>
        </p:nvSpPr>
        <p:spPr>
          <a:ln/>
        </p:spPr>
      </p:sp>
      <p:sp>
        <p:nvSpPr>
          <p:cNvPr id="192515" name="2 Marcador de notas"/>
          <p:cNvSpPr>
            <a:spLocks noGrp="1"/>
          </p:cNvSpPr>
          <p:nvPr>
            <p:ph type="body" idx="1"/>
          </p:nvPr>
        </p:nvSpPr>
        <p:spPr>
          <a:noFill/>
          <a:ln/>
        </p:spPr>
        <p:txBody>
          <a:bodyPr/>
          <a:lstStyle/>
          <a:p>
            <a:endParaRPr lang="es-ES" smtClean="0"/>
          </a:p>
        </p:txBody>
      </p:sp>
      <p:sp>
        <p:nvSpPr>
          <p:cNvPr id="192516" name="3 Marcador de número de diapositiva"/>
          <p:cNvSpPr>
            <a:spLocks noGrp="1"/>
          </p:cNvSpPr>
          <p:nvPr>
            <p:ph type="sldNum" sz="quarter" idx="5"/>
          </p:nvPr>
        </p:nvSpPr>
        <p:spPr>
          <a:noFill/>
        </p:spPr>
        <p:txBody>
          <a:bodyPr/>
          <a:lstStyle/>
          <a:p>
            <a:fld id="{30C6E81F-F0BF-4305-B171-A67C0A42B062}" type="slidenum">
              <a:rPr lang="es-ES" smtClean="0"/>
              <a:pPr/>
              <a:t>63</a:t>
            </a:fld>
            <a:endParaRPr lang="es-E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1 Marcador de imagen de diapositiva"/>
          <p:cNvSpPr>
            <a:spLocks noGrp="1" noRot="1" noChangeAspect="1" noTextEdit="1"/>
          </p:cNvSpPr>
          <p:nvPr>
            <p:ph type="sldImg"/>
          </p:nvPr>
        </p:nvSpPr>
        <p:spPr>
          <a:ln/>
        </p:spPr>
      </p:sp>
      <p:sp>
        <p:nvSpPr>
          <p:cNvPr id="193539" name="2 Marcador de notas"/>
          <p:cNvSpPr>
            <a:spLocks noGrp="1"/>
          </p:cNvSpPr>
          <p:nvPr>
            <p:ph type="body" idx="1"/>
          </p:nvPr>
        </p:nvSpPr>
        <p:spPr>
          <a:noFill/>
          <a:ln/>
        </p:spPr>
        <p:txBody>
          <a:bodyPr/>
          <a:lstStyle/>
          <a:p>
            <a:endParaRPr lang="es-ES" smtClean="0"/>
          </a:p>
        </p:txBody>
      </p:sp>
      <p:sp>
        <p:nvSpPr>
          <p:cNvPr id="193540" name="3 Marcador de número de diapositiva"/>
          <p:cNvSpPr>
            <a:spLocks noGrp="1"/>
          </p:cNvSpPr>
          <p:nvPr>
            <p:ph type="sldNum" sz="quarter" idx="5"/>
          </p:nvPr>
        </p:nvSpPr>
        <p:spPr>
          <a:noFill/>
        </p:spPr>
        <p:txBody>
          <a:bodyPr/>
          <a:lstStyle/>
          <a:p>
            <a:fld id="{7DBDC044-DCEE-405C-BDD7-40E7D1C35EFE}" type="slidenum">
              <a:rPr lang="es-ES" smtClean="0"/>
              <a:pPr/>
              <a:t>64</a:t>
            </a:fld>
            <a:endParaRPr lang="es-E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Marcador de imagen de diapositiva"/>
          <p:cNvSpPr>
            <a:spLocks noGrp="1" noRot="1" noChangeAspect="1" noTextEdit="1"/>
          </p:cNvSpPr>
          <p:nvPr>
            <p:ph type="sldImg"/>
          </p:nvPr>
        </p:nvSpPr>
        <p:spPr>
          <a:ln/>
        </p:spPr>
      </p:sp>
      <p:sp>
        <p:nvSpPr>
          <p:cNvPr id="194563" name="2 Marcador de notas"/>
          <p:cNvSpPr>
            <a:spLocks noGrp="1"/>
          </p:cNvSpPr>
          <p:nvPr>
            <p:ph type="body" idx="1"/>
          </p:nvPr>
        </p:nvSpPr>
        <p:spPr>
          <a:noFill/>
          <a:ln/>
        </p:spPr>
        <p:txBody>
          <a:bodyPr/>
          <a:lstStyle/>
          <a:p>
            <a:endParaRPr lang="es-ES" smtClean="0"/>
          </a:p>
        </p:txBody>
      </p:sp>
      <p:sp>
        <p:nvSpPr>
          <p:cNvPr id="194564" name="3 Marcador de número de diapositiva"/>
          <p:cNvSpPr>
            <a:spLocks noGrp="1"/>
          </p:cNvSpPr>
          <p:nvPr>
            <p:ph type="sldNum" sz="quarter" idx="5"/>
          </p:nvPr>
        </p:nvSpPr>
        <p:spPr>
          <a:noFill/>
        </p:spPr>
        <p:txBody>
          <a:bodyPr/>
          <a:lstStyle/>
          <a:p>
            <a:fld id="{0C540183-A702-46AD-86A9-EFDABBEA9271}" type="slidenum">
              <a:rPr lang="es-ES" smtClean="0"/>
              <a:pPr/>
              <a:t>65</a:t>
            </a:fld>
            <a:endParaRPr lang="es-E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Marcador de imagen de diapositiva"/>
          <p:cNvSpPr>
            <a:spLocks noGrp="1" noRot="1" noChangeAspect="1" noTextEdit="1"/>
          </p:cNvSpPr>
          <p:nvPr>
            <p:ph type="sldImg"/>
          </p:nvPr>
        </p:nvSpPr>
        <p:spPr>
          <a:ln/>
        </p:spPr>
      </p:sp>
      <p:sp>
        <p:nvSpPr>
          <p:cNvPr id="196611" name="2 Marcador de notas"/>
          <p:cNvSpPr>
            <a:spLocks noGrp="1"/>
          </p:cNvSpPr>
          <p:nvPr>
            <p:ph type="body" idx="1"/>
          </p:nvPr>
        </p:nvSpPr>
        <p:spPr>
          <a:noFill/>
          <a:ln/>
        </p:spPr>
        <p:txBody>
          <a:bodyPr/>
          <a:lstStyle/>
          <a:p>
            <a:endParaRPr lang="es-ES" smtClean="0"/>
          </a:p>
        </p:txBody>
      </p:sp>
      <p:sp>
        <p:nvSpPr>
          <p:cNvPr id="196612" name="3 Marcador de número de diapositiva"/>
          <p:cNvSpPr>
            <a:spLocks noGrp="1"/>
          </p:cNvSpPr>
          <p:nvPr>
            <p:ph type="sldNum" sz="quarter" idx="5"/>
          </p:nvPr>
        </p:nvSpPr>
        <p:spPr>
          <a:noFill/>
        </p:spPr>
        <p:txBody>
          <a:bodyPr/>
          <a:lstStyle/>
          <a:p>
            <a:fld id="{8A95B963-47F6-4330-BADC-95C77A2B74CD}" type="slidenum">
              <a:rPr lang="es-ES" smtClean="0"/>
              <a:pPr/>
              <a:t>66</a:t>
            </a:fld>
            <a:endParaRPr lang="es-E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Marcador de imagen de diapositiva"/>
          <p:cNvSpPr>
            <a:spLocks noGrp="1" noRot="1" noChangeAspect="1" noTextEdit="1"/>
          </p:cNvSpPr>
          <p:nvPr>
            <p:ph type="sldImg"/>
          </p:nvPr>
        </p:nvSpPr>
        <p:spPr>
          <a:ln/>
        </p:spPr>
      </p:sp>
      <p:sp>
        <p:nvSpPr>
          <p:cNvPr id="198659" name="2 Marcador de notas"/>
          <p:cNvSpPr>
            <a:spLocks noGrp="1"/>
          </p:cNvSpPr>
          <p:nvPr>
            <p:ph type="body" idx="1"/>
          </p:nvPr>
        </p:nvSpPr>
        <p:spPr>
          <a:noFill/>
          <a:ln/>
        </p:spPr>
        <p:txBody>
          <a:bodyPr/>
          <a:lstStyle/>
          <a:p>
            <a:endParaRPr lang="es-ES" smtClean="0"/>
          </a:p>
        </p:txBody>
      </p:sp>
      <p:sp>
        <p:nvSpPr>
          <p:cNvPr id="198660" name="3 Marcador de número de diapositiva"/>
          <p:cNvSpPr>
            <a:spLocks noGrp="1"/>
          </p:cNvSpPr>
          <p:nvPr>
            <p:ph type="sldNum" sz="quarter" idx="5"/>
          </p:nvPr>
        </p:nvSpPr>
        <p:spPr>
          <a:noFill/>
        </p:spPr>
        <p:txBody>
          <a:bodyPr/>
          <a:lstStyle/>
          <a:p>
            <a:fld id="{E4D747B3-EB19-4604-8766-DBAA0A6C6113}" type="slidenum">
              <a:rPr lang="es-ES" smtClean="0"/>
              <a:pPr/>
              <a:t>67</a:t>
            </a:fld>
            <a:endParaRPr lang="es-E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69D7B44F-F5F1-4DD5-AD06-64590783B80A}" type="slidenum">
              <a:rPr lang="es-ES" smtClean="0"/>
              <a:pPr/>
              <a:t>68</a:t>
            </a:fld>
            <a:endParaRPr lang="es-ES" smtClean="0"/>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099A4083-4DB4-4DEE-A713-1881B479F4A0}" type="slidenum">
              <a:rPr lang="es-ES" smtClean="0"/>
              <a:pPr/>
              <a:t>69</a:t>
            </a:fld>
            <a:endParaRPr lang="es-E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66F76935-3B7D-45FD-9B0C-3E3BB9B3A44A}" type="slidenum">
              <a:rPr lang="es-ES" smtClean="0"/>
              <a:pPr/>
              <a:t>70</a:t>
            </a:fld>
            <a:endParaRPr lang="es-ES" smtClean="0"/>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CF75AD70-47EA-40D3-9CD9-4D27FE01FF08}" type="slidenum">
              <a:rPr lang="es-ES" smtClean="0"/>
              <a:pPr/>
              <a:t>71</a:t>
            </a:fld>
            <a:endParaRPr lang="es-ES" smtClean="0"/>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1C342BC3-5D57-432C-8231-6746ACF3C733}" type="slidenum">
              <a:rPr lang="es-ES" smtClean="0"/>
              <a:pPr/>
              <a:t>72</a:t>
            </a:fld>
            <a:endParaRPr lang="es-E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Marcador de imagen de diapositiva"/>
          <p:cNvSpPr>
            <a:spLocks noGrp="1" noRot="1" noChangeAspect="1" noTextEdit="1"/>
          </p:cNvSpPr>
          <p:nvPr>
            <p:ph type="sldImg"/>
          </p:nvPr>
        </p:nvSpPr>
        <p:spPr>
          <a:ln/>
        </p:spPr>
      </p:sp>
      <p:sp>
        <p:nvSpPr>
          <p:cNvPr id="140291" name="2 Marcador de notas"/>
          <p:cNvSpPr>
            <a:spLocks noGrp="1"/>
          </p:cNvSpPr>
          <p:nvPr>
            <p:ph type="body" idx="1"/>
          </p:nvPr>
        </p:nvSpPr>
        <p:spPr>
          <a:noFill/>
          <a:ln/>
        </p:spPr>
        <p:txBody>
          <a:bodyPr/>
          <a:lstStyle/>
          <a:p>
            <a:endParaRPr lang="es-ES" smtClean="0"/>
          </a:p>
        </p:txBody>
      </p:sp>
      <p:sp>
        <p:nvSpPr>
          <p:cNvPr id="140292" name="3 Marcador de número de diapositiva"/>
          <p:cNvSpPr>
            <a:spLocks noGrp="1"/>
          </p:cNvSpPr>
          <p:nvPr>
            <p:ph type="sldNum" sz="quarter" idx="5"/>
          </p:nvPr>
        </p:nvSpPr>
        <p:spPr>
          <a:noFill/>
        </p:spPr>
        <p:txBody>
          <a:bodyPr/>
          <a:lstStyle/>
          <a:p>
            <a:fld id="{7F1F3653-E17A-41B9-8B9F-106973372F59}" type="slidenum">
              <a:rPr lang="es-ES" smtClean="0"/>
              <a:pPr/>
              <a:t>6</a:t>
            </a:fld>
            <a:endParaRPr lang="es-E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9BE0F17A-4B21-4771-AEF0-2FF0511A0486}" type="slidenum">
              <a:rPr lang="es-ES" smtClean="0"/>
              <a:pPr/>
              <a:t>73</a:t>
            </a:fld>
            <a:endParaRPr lang="es-ES" smtClean="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516DD934-8318-4B89-BFE3-8BE621E46857}" type="slidenum">
              <a:rPr lang="es-ES" smtClean="0"/>
              <a:pPr/>
              <a:t>74</a:t>
            </a:fld>
            <a:endParaRPr lang="es-ES" smtClean="0"/>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1 Marcador de imagen de diapositiva"/>
          <p:cNvSpPr>
            <a:spLocks noGrp="1" noRot="1" noChangeAspect="1" noTextEdit="1"/>
          </p:cNvSpPr>
          <p:nvPr>
            <p:ph type="sldImg"/>
          </p:nvPr>
        </p:nvSpPr>
        <p:spPr>
          <a:ln/>
        </p:spPr>
      </p:sp>
      <p:sp>
        <p:nvSpPr>
          <p:cNvPr id="208899" name="2 Marcador de notas"/>
          <p:cNvSpPr>
            <a:spLocks noGrp="1"/>
          </p:cNvSpPr>
          <p:nvPr>
            <p:ph type="body" idx="1"/>
          </p:nvPr>
        </p:nvSpPr>
        <p:spPr>
          <a:noFill/>
          <a:ln/>
        </p:spPr>
        <p:txBody>
          <a:bodyPr/>
          <a:lstStyle/>
          <a:p>
            <a:endParaRPr lang="es-ES" smtClean="0"/>
          </a:p>
        </p:txBody>
      </p:sp>
      <p:sp>
        <p:nvSpPr>
          <p:cNvPr id="208900" name="3 Marcador de número de diapositiva"/>
          <p:cNvSpPr>
            <a:spLocks noGrp="1"/>
          </p:cNvSpPr>
          <p:nvPr>
            <p:ph type="sldNum" sz="quarter" idx="5"/>
          </p:nvPr>
        </p:nvSpPr>
        <p:spPr>
          <a:noFill/>
        </p:spPr>
        <p:txBody>
          <a:bodyPr/>
          <a:lstStyle/>
          <a:p>
            <a:fld id="{FDE0A0E6-D364-49FE-AD74-C90998F58F4C}" type="slidenum">
              <a:rPr lang="es-ES" smtClean="0"/>
              <a:pPr/>
              <a:t>75</a:t>
            </a:fld>
            <a:endParaRPr lang="es-E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Marcador de imagen de diapositiva"/>
          <p:cNvSpPr>
            <a:spLocks noGrp="1" noRot="1" noChangeAspect="1" noTextEdit="1"/>
          </p:cNvSpPr>
          <p:nvPr>
            <p:ph type="sldImg"/>
          </p:nvPr>
        </p:nvSpPr>
        <p:spPr>
          <a:ln/>
        </p:spPr>
      </p:sp>
      <p:sp>
        <p:nvSpPr>
          <p:cNvPr id="209923" name="2 Marcador de notas"/>
          <p:cNvSpPr>
            <a:spLocks noGrp="1"/>
          </p:cNvSpPr>
          <p:nvPr>
            <p:ph type="body" idx="1"/>
          </p:nvPr>
        </p:nvSpPr>
        <p:spPr>
          <a:noFill/>
          <a:ln/>
        </p:spPr>
        <p:txBody>
          <a:bodyPr/>
          <a:lstStyle/>
          <a:p>
            <a:endParaRPr lang="es-ES" smtClean="0"/>
          </a:p>
        </p:txBody>
      </p:sp>
      <p:sp>
        <p:nvSpPr>
          <p:cNvPr id="209924" name="3 Marcador de número de diapositiva"/>
          <p:cNvSpPr>
            <a:spLocks noGrp="1"/>
          </p:cNvSpPr>
          <p:nvPr>
            <p:ph type="sldNum" sz="quarter" idx="5"/>
          </p:nvPr>
        </p:nvSpPr>
        <p:spPr>
          <a:noFill/>
        </p:spPr>
        <p:txBody>
          <a:bodyPr/>
          <a:lstStyle/>
          <a:p>
            <a:fld id="{9E41B264-5D16-4619-B080-5A8B12BC2AE2}" type="slidenum">
              <a:rPr lang="es-ES" smtClean="0"/>
              <a:pPr/>
              <a:t>76</a:t>
            </a:fld>
            <a:endParaRPr lang="es-E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8504A14-064C-4D47-8B90-6FDF3A78E0E6}" type="slidenum">
              <a:rPr lang="es-ES" smtClean="0"/>
              <a:pPr/>
              <a:t>77</a:t>
            </a:fld>
            <a:endParaRPr lang="es-E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4751217C-0380-4C90-9AF6-26936B1446FB}" type="slidenum">
              <a:rPr lang="es-ES" smtClean="0"/>
              <a:pPr/>
              <a:t>78</a:t>
            </a:fld>
            <a:endParaRPr lang="es-ES"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8A0FEC7B-566C-4C83-899E-E19A376C7D8A}" type="slidenum">
              <a:rPr lang="es-ES" smtClean="0"/>
              <a:pPr/>
              <a:t>79</a:t>
            </a:fld>
            <a:endParaRPr lang="es-ES" smtClean="0"/>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503BD50E-6C21-4B5E-8286-E856F1EFE2E5}" type="slidenum">
              <a:rPr lang="es-ES" smtClean="0"/>
              <a:pPr/>
              <a:t>80</a:t>
            </a:fld>
            <a:endParaRPr lang="es-ES" smtClean="0"/>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9F4BFA3C-5463-49A8-AA63-B6B65ECDB07A}" type="slidenum">
              <a:rPr lang="es-ES" smtClean="0"/>
              <a:pPr/>
              <a:t>81</a:t>
            </a:fld>
            <a:endParaRPr lang="es-ES" smtClean="0"/>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5F22CC36-2D4F-49C9-9CB9-1562F57C7C24}" type="slidenum">
              <a:rPr lang="es-ES" smtClean="0"/>
              <a:pPr/>
              <a:t>82</a:t>
            </a:fld>
            <a:endParaRPr lang="es-ES" smtClean="0"/>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p:cNvSpPr>
            <a:spLocks noGrp="1" noRot="1" noChangeAspect="1" noTextEdit="1"/>
          </p:cNvSpPr>
          <p:nvPr>
            <p:ph type="sldImg"/>
          </p:nvPr>
        </p:nvSpPr>
        <p:spPr>
          <a:ln/>
        </p:spPr>
      </p:sp>
      <p:sp>
        <p:nvSpPr>
          <p:cNvPr id="141315" name="2 Marcador de notas"/>
          <p:cNvSpPr>
            <a:spLocks noGrp="1"/>
          </p:cNvSpPr>
          <p:nvPr>
            <p:ph type="body" idx="1"/>
          </p:nvPr>
        </p:nvSpPr>
        <p:spPr>
          <a:noFill/>
          <a:ln/>
        </p:spPr>
        <p:txBody>
          <a:bodyPr/>
          <a:lstStyle/>
          <a:p>
            <a:endParaRPr lang="es-ES" smtClean="0"/>
          </a:p>
        </p:txBody>
      </p:sp>
      <p:sp>
        <p:nvSpPr>
          <p:cNvPr id="141316" name="3 Marcador de número de diapositiva"/>
          <p:cNvSpPr>
            <a:spLocks noGrp="1"/>
          </p:cNvSpPr>
          <p:nvPr>
            <p:ph type="sldNum" sz="quarter" idx="5"/>
          </p:nvPr>
        </p:nvSpPr>
        <p:spPr>
          <a:noFill/>
        </p:spPr>
        <p:txBody>
          <a:bodyPr/>
          <a:lstStyle/>
          <a:p>
            <a:fld id="{D556BCCA-E7BC-4504-B1F0-4CA67F2343DD}" type="slidenum">
              <a:rPr lang="es-ES" smtClean="0"/>
              <a:pPr/>
              <a:t>7</a:t>
            </a:fld>
            <a:endParaRPr lang="es-E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9B55DCE-67FB-44A6-881F-4B2012861CF5}" type="slidenum">
              <a:rPr lang="es-ES" smtClean="0"/>
              <a:pPr/>
              <a:t>83</a:t>
            </a:fld>
            <a:endParaRPr lang="es-ES" smtClean="0"/>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5DBB9D5-B5BC-482D-B86A-E01E1A9AA2D8}" type="slidenum">
              <a:rPr lang="es-ES" smtClean="0"/>
              <a:pPr/>
              <a:t>84</a:t>
            </a:fld>
            <a:endParaRPr lang="es-ES" smtClean="0"/>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557A5ACA-7B27-4D8E-9334-82341498E36E}" type="slidenum">
              <a:rPr lang="es-ES" smtClean="0"/>
              <a:pPr/>
              <a:t>85</a:t>
            </a:fld>
            <a:endParaRPr lang="es-ES" smtClean="0"/>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Marcador de imagen de diapositiva"/>
          <p:cNvSpPr>
            <a:spLocks noGrp="1" noRot="1" noChangeAspect="1" noTextEdit="1"/>
          </p:cNvSpPr>
          <p:nvPr>
            <p:ph type="sldImg"/>
          </p:nvPr>
        </p:nvSpPr>
        <p:spPr>
          <a:ln/>
        </p:spPr>
      </p:sp>
      <p:sp>
        <p:nvSpPr>
          <p:cNvPr id="221187" name="2 Marcador de notas"/>
          <p:cNvSpPr>
            <a:spLocks noGrp="1"/>
          </p:cNvSpPr>
          <p:nvPr>
            <p:ph type="body" idx="1"/>
          </p:nvPr>
        </p:nvSpPr>
        <p:spPr>
          <a:noFill/>
          <a:ln/>
        </p:spPr>
        <p:txBody>
          <a:bodyPr/>
          <a:lstStyle/>
          <a:p>
            <a:endParaRPr lang="es-ES" smtClean="0"/>
          </a:p>
        </p:txBody>
      </p:sp>
      <p:sp>
        <p:nvSpPr>
          <p:cNvPr id="221188" name="3 Marcador de número de diapositiva"/>
          <p:cNvSpPr>
            <a:spLocks noGrp="1"/>
          </p:cNvSpPr>
          <p:nvPr>
            <p:ph type="sldNum" sz="quarter" idx="5"/>
          </p:nvPr>
        </p:nvSpPr>
        <p:spPr>
          <a:noFill/>
        </p:spPr>
        <p:txBody>
          <a:bodyPr/>
          <a:lstStyle/>
          <a:p>
            <a:fld id="{C0A9B55A-1CE8-4EE4-BAC7-D6C7126F9719}" type="slidenum">
              <a:rPr lang="es-ES" smtClean="0"/>
              <a:pPr/>
              <a:t>86</a:t>
            </a:fld>
            <a:endParaRPr lang="es-E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830773DB-CDD2-4BAD-A320-E98CB2B34E71}" type="slidenum">
              <a:rPr lang="es-ES" smtClean="0"/>
              <a:pPr/>
              <a:t>87</a:t>
            </a:fld>
            <a:endParaRPr lang="es-ES" smtClean="0"/>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7F42A1F4-6313-4BB3-A419-5353E10A066F}" type="slidenum">
              <a:rPr lang="es-ES" smtClean="0"/>
              <a:pPr/>
              <a:t>88</a:t>
            </a:fld>
            <a:endParaRPr lang="es-ES" smtClean="0"/>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29ED8D1C-0215-408F-9B05-1CB0F803D725}" type="slidenum">
              <a:rPr lang="es-ES" smtClean="0"/>
              <a:pPr/>
              <a:t>89</a:t>
            </a:fld>
            <a:endParaRPr lang="es-ES" smtClean="0"/>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9C9E541D-D506-47A4-B978-3BF4E1935CFD}" type="slidenum">
              <a:rPr lang="es-ES" smtClean="0"/>
              <a:pPr/>
              <a:t>90</a:t>
            </a:fld>
            <a:endParaRPr lang="es-ES" smtClean="0"/>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CE58A58-CED3-4EC4-B5B9-CB11E5DEDF4D}" type="slidenum">
              <a:rPr lang="es-ES" smtClean="0"/>
              <a:pPr/>
              <a:t>91</a:t>
            </a:fld>
            <a:endParaRPr lang="es-E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685800" y="4343400"/>
            <a:ext cx="5486400" cy="4114800"/>
          </a:xfrm>
          <a:noFill/>
          <a:ln/>
        </p:spPr>
        <p:txBody>
          <a:bodyPr/>
          <a:lstStyle/>
          <a:p>
            <a:pPr eaLnBrk="1" hangingPunct="1"/>
            <a:endParaRPr lang="es-E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D476B716-4809-4478-B8AB-5B47B667818F}" type="slidenum">
              <a:rPr lang="es-ES" smtClean="0"/>
              <a:pPr/>
              <a:t>92</a:t>
            </a:fld>
            <a:endParaRPr lang="es-ES" smtClean="0"/>
          </a:p>
        </p:txBody>
      </p:sp>
      <p:sp>
        <p:nvSpPr>
          <p:cNvPr id="228355" name="Rectangle 2"/>
          <p:cNvSpPr>
            <a:spLocks noGrp="1" noRot="1" noChangeAspect="1" noChangeArrowheads="1" noTextEdit="1"/>
          </p:cNvSpPr>
          <p:nvPr>
            <p:ph type="sldImg"/>
          </p:nvPr>
        </p:nvSpPr>
        <p:spPr>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a:ln/>
        </p:spPr>
      </p:sp>
      <p:sp>
        <p:nvSpPr>
          <p:cNvPr id="142339" name="2 Marcador de notas"/>
          <p:cNvSpPr>
            <a:spLocks noGrp="1"/>
          </p:cNvSpPr>
          <p:nvPr>
            <p:ph type="body" idx="1"/>
          </p:nvPr>
        </p:nvSpPr>
        <p:spPr>
          <a:noFill/>
          <a:ln/>
        </p:spPr>
        <p:txBody>
          <a:bodyPr/>
          <a:lstStyle/>
          <a:p>
            <a:endParaRPr lang="es-ES" smtClean="0"/>
          </a:p>
        </p:txBody>
      </p:sp>
      <p:sp>
        <p:nvSpPr>
          <p:cNvPr id="142340" name="3 Marcador de número de diapositiva"/>
          <p:cNvSpPr>
            <a:spLocks noGrp="1"/>
          </p:cNvSpPr>
          <p:nvPr>
            <p:ph type="sldNum" sz="quarter" idx="5"/>
          </p:nvPr>
        </p:nvSpPr>
        <p:spPr>
          <a:noFill/>
        </p:spPr>
        <p:txBody>
          <a:bodyPr/>
          <a:lstStyle/>
          <a:p>
            <a:fld id="{AFCDDB87-98B2-4500-905C-F6A2A8487489}" type="slidenum">
              <a:rPr lang="es-ES" smtClean="0"/>
              <a:pPr/>
              <a:t>8</a:t>
            </a:fld>
            <a:endParaRPr lang="es-E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1 Marcador de imagen de diapositiva"/>
          <p:cNvSpPr>
            <a:spLocks noGrp="1" noRot="1" noChangeAspect="1" noTextEdit="1"/>
          </p:cNvSpPr>
          <p:nvPr>
            <p:ph type="sldImg"/>
          </p:nvPr>
        </p:nvSpPr>
        <p:spPr>
          <a:ln/>
        </p:spPr>
      </p:sp>
      <p:sp>
        <p:nvSpPr>
          <p:cNvPr id="229379" name="2 Marcador de notas"/>
          <p:cNvSpPr>
            <a:spLocks noGrp="1"/>
          </p:cNvSpPr>
          <p:nvPr>
            <p:ph type="body" idx="1"/>
          </p:nvPr>
        </p:nvSpPr>
        <p:spPr>
          <a:noFill/>
          <a:ln/>
        </p:spPr>
        <p:txBody>
          <a:bodyPr/>
          <a:lstStyle/>
          <a:p>
            <a:endParaRPr lang="es-ES" smtClean="0"/>
          </a:p>
        </p:txBody>
      </p:sp>
      <p:sp>
        <p:nvSpPr>
          <p:cNvPr id="229380" name="3 Marcador de número de diapositiva"/>
          <p:cNvSpPr>
            <a:spLocks noGrp="1"/>
          </p:cNvSpPr>
          <p:nvPr>
            <p:ph type="sldNum" sz="quarter" idx="5"/>
          </p:nvPr>
        </p:nvSpPr>
        <p:spPr>
          <a:noFill/>
        </p:spPr>
        <p:txBody>
          <a:bodyPr/>
          <a:lstStyle/>
          <a:p>
            <a:fld id="{0681E440-4068-49BC-8F2B-BF66D93569D3}" type="slidenum">
              <a:rPr lang="es-ES" smtClean="0"/>
              <a:pPr/>
              <a:t>93</a:t>
            </a:fld>
            <a:endParaRPr lang="es-E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79D7198E-6709-4ED7-AFEA-330CA70FA028}" type="slidenum">
              <a:rPr lang="es-ES" smtClean="0"/>
              <a:pPr/>
              <a:t>95</a:t>
            </a:fld>
            <a:endParaRPr lang="es-ES" smtClean="0"/>
          </a:p>
        </p:txBody>
      </p:sp>
      <p:sp>
        <p:nvSpPr>
          <p:cNvPr id="230403" name="Rectangle 2"/>
          <p:cNvSpPr>
            <a:spLocks noGrp="1" noRot="1" noChangeAspect="1" noChangeArrowheads="1" noTextEdit="1"/>
          </p:cNvSpPr>
          <p:nvPr>
            <p:ph type="sldImg"/>
          </p:nvPr>
        </p:nvSpPr>
        <p:spPr>
          <a:solidFill>
            <a:srgbClr val="FFFFFF"/>
          </a:solidFill>
          <a:ln/>
        </p:spPr>
      </p:sp>
      <p:sp>
        <p:nvSpPr>
          <p:cNvPr id="230404"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409D107A-A567-4FBD-B795-49F5D28B9B46}" type="slidenum">
              <a:rPr lang="es-ES" smtClean="0"/>
              <a:pPr/>
              <a:t>97</a:t>
            </a:fld>
            <a:endParaRPr lang="es-E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B28D62A-7814-4727-894F-2012CF58B6AE}" type="slidenum">
              <a:rPr lang="es-ES" smtClean="0"/>
              <a:pPr/>
              <a:t>98</a:t>
            </a:fld>
            <a:endParaRPr lang="es-E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43390E4A-A655-40F0-8090-DE998CDBAF95}" type="slidenum">
              <a:rPr lang="es-ES" smtClean="0"/>
              <a:pPr/>
              <a:t>99</a:t>
            </a:fld>
            <a:endParaRPr lang="es-E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F9410B71-F091-41F8-B6AE-82E447DE15CC}" type="slidenum">
              <a:rPr lang="es-ES" smtClean="0"/>
              <a:pPr/>
              <a:t>100</a:t>
            </a:fld>
            <a:endParaRPr lang="es-ES"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D7EE263A-0ADA-424A-A328-59FB2D61567E}" type="slidenum">
              <a:rPr lang="es-ES" smtClean="0"/>
              <a:pPr/>
              <a:t>101</a:t>
            </a:fld>
            <a:endParaRPr lang="es-ES"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00F0FC61-F289-49C6-9D3B-EE3DABFF2C56}" type="slidenum">
              <a:rPr lang="es-ES" smtClean="0"/>
              <a:pPr/>
              <a:t>102</a:t>
            </a:fld>
            <a:endParaRPr lang="es-ES" smtClean="0"/>
          </a:p>
        </p:txBody>
      </p:sp>
      <p:sp>
        <p:nvSpPr>
          <p:cNvPr id="236547" name="Rectangle 2"/>
          <p:cNvSpPr>
            <a:spLocks noGrp="1" noRot="1" noChangeAspect="1" noChangeArrowheads="1" noTextEdit="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F6776EDB-6B82-46F6-B8A9-6D765A5248A1}" type="slidenum">
              <a:rPr lang="es-ES" smtClean="0"/>
              <a:pPr/>
              <a:t>103</a:t>
            </a:fld>
            <a:endParaRPr lang="es-ES" smtClean="0"/>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B2385E07-CC18-4E00-A2CF-0E40CFCF1E13}" type="slidenum">
              <a:rPr lang="es-ES" smtClean="0"/>
              <a:pPr/>
              <a:t>104</a:t>
            </a:fld>
            <a:endParaRPr lang="es-ES" smtClean="0"/>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Marcador de imagen de diapositiva"/>
          <p:cNvSpPr>
            <a:spLocks noGrp="1" noRot="1" noChangeAspect="1" noTextEdit="1"/>
          </p:cNvSpPr>
          <p:nvPr>
            <p:ph type="sldImg"/>
          </p:nvPr>
        </p:nvSpPr>
        <p:spPr>
          <a:ln/>
        </p:spPr>
      </p:sp>
      <p:sp>
        <p:nvSpPr>
          <p:cNvPr id="143363" name="2 Marcador de notas"/>
          <p:cNvSpPr>
            <a:spLocks noGrp="1"/>
          </p:cNvSpPr>
          <p:nvPr>
            <p:ph type="body" idx="1"/>
          </p:nvPr>
        </p:nvSpPr>
        <p:spPr>
          <a:noFill/>
          <a:ln/>
        </p:spPr>
        <p:txBody>
          <a:bodyPr/>
          <a:lstStyle/>
          <a:p>
            <a:pPr eaLnBrk="1" hangingPunct="1"/>
            <a:endParaRPr lang="es-ES" smtClean="0"/>
          </a:p>
        </p:txBody>
      </p:sp>
      <p:sp>
        <p:nvSpPr>
          <p:cNvPr id="143364" name="3 Marcador de número de diapositiva"/>
          <p:cNvSpPr>
            <a:spLocks noGrp="1"/>
          </p:cNvSpPr>
          <p:nvPr>
            <p:ph type="sldNum" sz="quarter" idx="5"/>
          </p:nvPr>
        </p:nvSpPr>
        <p:spPr>
          <a:noFill/>
        </p:spPr>
        <p:txBody>
          <a:bodyPr/>
          <a:lstStyle/>
          <a:p>
            <a:fld id="{E8700D68-78E6-4555-966C-5A7B9A9523E9}" type="slidenum">
              <a:rPr lang="es-ES" smtClean="0"/>
              <a:pPr/>
              <a:t>9</a:t>
            </a:fld>
            <a:endParaRPr lang="es-E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1 Marcador de imagen de diapositiva"/>
          <p:cNvSpPr>
            <a:spLocks noGrp="1" noRot="1" noChangeAspect="1" noTextEdit="1"/>
          </p:cNvSpPr>
          <p:nvPr>
            <p:ph type="sldImg"/>
          </p:nvPr>
        </p:nvSpPr>
        <p:spPr>
          <a:ln/>
        </p:spPr>
      </p:sp>
      <p:sp>
        <p:nvSpPr>
          <p:cNvPr id="239619" name="2 Marcador de notas"/>
          <p:cNvSpPr>
            <a:spLocks noGrp="1"/>
          </p:cNvSpPr>
          <p:nvPr>
            <p:ph type="body" idx="1"/>
          </p:nvPr>
        </p:nvSpPr>
        <p:spPr>
          <a:noFill/>
          <a:ln/>
        </p:spPr>
        <p:txBody>
          <a:bodyPr/>
          <a:lstStyle/>
          <a:p>
            <a:endParaRPr lang="es-ES" smtClean="0"/>
          </a:p>
        </p:txBody>
      </p:sp>
      <p:sp>
        <p:nvSpPr>
          <p:cNvPr id="239620" name="3 Marcador de número de diapositiva"/>
          <p:cNvSpPr>
            <a:spLocks noGrp="1"/>
          </p:cNvSpPr>
          <p:nvPr>
            <p:ph type="sldNum" sz="quarter" idx="5"/>
          </p:nvPr>
        </p:nvSpPr>
        <p:spPr>
          <a:noFill/>
        </p:spPr>
        <p:txBody>
          <a:bodyPr/>
          <a:lstStyle/>
          <a:p>
            <a:fld id="{3535915F-BEA9-426A-9F95-DCF5495A07A3}" type="slidenum">
              <a:rPr lang="es-ES" smtClean="0"/>
              <a:pPr/>
              <a:t>105</a:t>
            </a:fld>
            <a:endParaRPr lang="es-E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CE95DF3C-92D5-4D21-A188-C06D2FBA60F7}" type="slidenum">
              <a:rPr lang="es-ES" smtClean="0"/>
              <a:pPr/>
              <a:t>106</a:t>
            </a:fld>
            <a:endParaRPr lang="es-ES" smtClean="0"/>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627924BC-796D-4145-A6D2-915863E6797D}" type="slidenum">
              <a:rPr lang="es-ES" smtClean="0"/>
              <a:pPr/>
              <a:t>107</a:t>
            </a:fld>
            <a:endParaRPr lang="es-ES" smtClean="0"/>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9DE5753A-1BD3-48B3-8E97-2B93C1C2EC78}" type="slidenum">
              <a:rPr lang="es-ES" smtClean="0"/>
              <a:pPr/>
              <a:t>108</a:t>
            </a:fld>
            <a:endParaRPr lang="es-ES" smtClean="0"/>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endParaRPr lang="es-E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1 Marcador de imagen de diapositiva"/>
          <p:cNvSpPr>
            <a:spLocks noGrp="1" noRot="1" noChangeAspect="1" noTextEdit="1"/>
          </p:cNvSpPr>
          <p:nvPr>
            <p:ph type="sldImg"/>
          </p:nvPr>
        </p:nvSpPr>
        <p:spPr>
          <a:ln/>
        </p:spPr>
      </p:sp>
      <p:sp>
        <p:nvSpPr>
          <p:cNvPr id="243715" name="2 Marcador de notas"/>
          <p:cNvSpPr>
            <a:spLocks noGrp="1"/>
          </p:cNvSpPr>
          <p:nvPr>
            <p:ph type="body" idx="1"/>
          </p:nvPr>
        </p:nvSpPr>
        <p:spPr>
          <a:noFill/>
          <a:ln/>
        </p:spPr>
        <p:txBody>
          <a:bodyPr/>
          <a:lstStyle/>
          <a:p>
            <a:pPr eaLnBrk="1" hangingPunct="1"/>
            <a:endParaRPr lang="es-ES_tradnl" smtClean="0"/>
          </a:p>
        </p:txBody>
      </p:sp>
      <p:sp>
        <p:nvSpPr>
          <p:cNvPr id="243716" name="3 Marcador de número de diapositiva"/>
          <p:cNvSpPr>
            <a:spLocks noGrp="1"/>
          </p:cNvSpPr>
          <p:nvPr>
            <p:ph type="sldNum" sz="quarter" idx="5"/>
          </p:nvPr>
        </p:nvSpPr>
        <p:spPr>
          <a:noFill/>
        </p:spPr>
        <p:txBody>
          <a:bodyPr/>
          <a:lstStyle/>
          <a:p>
            <a:fld id="{7B735B5E-E9DA-44CE-9ACF-FCC76A2D5BC8}" type="slidenum">
              <a:rPr lang="es-ES_tradnl" smtClean="0">
                <a:latin typeface="Arial" pitchFamily="34" charset="0"/>
              </a:rPr>
              <a:pPr/>
              <a:t>109</a:t>
            </a:fld>
            <a:endParaRPr lang="es-ES_tradnl"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1 Marcador de imagen de diapositiva"/>
          <p:cNvSpPr>
            <a:spLocks noGrp="1" noRot="1" noChangeAspect="1" noTextEdit="1"/>
          </p:cNvSpPr>
          <p:nvPr>
            <p:ph type="sldImg"/>
          </p:nvPr>
        </p:nvSpPr>
        <p:spPr>
          <a:ln/>
        </p:spPr>
      </p:sp>
      <p:sp>
        <p:nvSpPr>
          <p:cNvPr id="244739" name="2 Marcador de notas"/>
          <p:cNvSpPr>
            <a:spLocks noGrp="1"/>
          </p:cNvSpPr>
          <p:nvPr>
            <p:ph type="body" idx="1"/>
          </p:nvPr>
        </p:nvSpPr>
        <p:spPr>
          <a:noFill/>
          <a:ln/>
        </p:spPr>
        <p:txBody>
          <a:bodyPr/>
          <a:lstStyle/>
          <a:p>
            <a:endParaRPr lang="es-ES" smtClean="0"/>
          </a:p>
        </p:txBody>
      </p:sp>
      <p:sp>
        <p:nvSpPr>
          <p:cNvPr id="244740" name="3 Marcador de número de diapositiva"/>
          <p:cNvSpPr>
            <a:spLocks noGrp="1"/>
          </p:cNvSpPr>
          <p:nvPr>
            <p:ph type="sldNum" sz="quarter" idx="5"/>
          </p:nvPr>
        </p:nvSpPr>
        <p:spPr>
          <a:noFill/>
        </p:spPr>
        <p:txBody>
          <a:bodyPr/>
          <a:lstStyle/>
          <a:p>
            <a:fld id="{419132DE-2C37-4E55-9E4B-C2FBBE97CA77}" type="slidenum">
              <a:rPr lang="es-ES" smtClean="0"/>
              <a:pPr/>
              <a:t>110</a:t>
            </a:fld>
            <a:endParaRPr lang="es-E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322081AE-B0D8-4EC5-BE72-73482178F955}" type="slidenum">
              <a:rPr lang="es-ES" smtClean="0"/>
              <a:pPr/>
              <a:t>111</a:t>
            </a:fld>
            <a:endParaRPr lang="es-ES"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9B2115B6-9F91-4299-9BA7-795204F85715}" type="slidenum">
              <a:rPr lang="es-ES" smtClean="0"/>
              <a:pPr/>
              <a:t>112</a:t>
            </a:fld>
            <a:endParaRPr lang="es-ES" smtClean="0"/>
          </a:p>
        </p:txBody>
      </p:sp>
      <p:sp>
        <p:nvSpPr>
          <p:cNvPr id="248835" name="Rectangle 2"/>
          <p:cNvSpPr>
            <a:spLocks noGrp="1" noRot="1" noChangeAspect="1" noChangeArrowheads="1" noTextEdit="1"/>
          </p:cNvSpPr>
          <p:nvPr>
            <p:ph type="sldImg"/>
          </p:nvPr>
        </p:nvSpPr>
        <p:spPr>
          <a:xfrm>
            <a:off x="1143000" y="684213"/>
            <a:ext cx="4576763" cy="3432175"/>
          </a:xfrm>
          <a:ln/>
        </p:spPr>
      </p:sp>
      <p:sp>
        <p:nvSpPr>
          <p:cNvPr id="248836" name="Rectangle 3"/>
          <p:cNvSpPr>
            <a:spLocks noGrp="1" noChangeArrowheads="1"/>
          </p:cNvSpPr>
          <p:nvPr>
            <p:ph type="body" idx="1"/>
          </p:nvPr>
        </p:nvSpPr>
        <p:spPr>
          <a:xfrm>
            <a:off x="685800" y="4343400"/>
            <a:ext cx="5486400" cy="4116388"/>
          </a:xfrm>
          <a:noFill/>
          <a:ln/>
        </p:spPr>
        <p:txBody>
          <a:bodyPr/>
          <a:lstStyle/>
          <a:p>
            <a:pPr eaLnBrk="1" hangingPunct="1"/>
            <a:endParaRPr lang="es-E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B5B248D9-61AA-4569-9775-1987E7F4CB31}" type="slidenum">
              <a:rPr lang="es-ES" smtClean="0"/>
              <a:pPr/>
              <a:t>113</a:t>
            </a:fld>
            <a:endParaRPr lang="es-ES" smtClean="0"/>
          </a:p>
        </p:txBody>
      </p:sp>
      <p:sp>
        <p:nvSpPr>
          <p:cNvPr id="249859" name="Rectangle 2"/>
          <p:cNvSpPr>
            <a:spLocks noGrp="1" noRot="1" noChangeAspect="1" noChangeArrowheads="1" noTextEdit="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2B5934A2-B5E7-400C-9275-ADD3900F6EB8}" type="slidenum">
              <a:rPr lang="es-ES" smtClean="0"/>
              <a:pPr/>
              <a:t>114</a:t>
            </a:fld>
            <a:endParaRPr lang="es-E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Rectángulo"/>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5 Rectángulo"/>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6 Rectángulo"/>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7 Título"/>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10" name="27 Marcador de fecha"/>
          <p:cNvSpPr>
            <a:spLocks noGrp="1"/>
          </p:cNvSpPr>
          <p:nvPr>
            <p:ph type="dt" sz="half" idx="10"/>
          </p:nvPr>
        </p:nvSpPr>
        <p:spPr>
          <a:xfrm>
            <a:off x="6400800" y="6354763"/>
            <a:ext cx="2286000" cy="366712"/>
          </a:xfrm>
          <a:prstGeom prst="rect">
            <a:avLst/>
          </a:prstGeom>
        </p:spPr>
        <p:txBody>
          <a:bodyPr/>
          <a:lstStyle>
            <a:lvl1pPr>
              <a:defRPr sz="1400"/>
            </a:lvl1pPr>
          </a:lstStyle>
          <a:p>
            <a:pPr>
              <a:defRPr/>
            </a:pPr>
            <a:endParaRPr lang="es-ES"/>
          </a:p>
        </p:txBody>
      </p:sp>
      <p:sp>
        <p:nvSpPr>
          <p:cNvPr id="11" name="16 Marcador de pie de página"/>
          <p:cNvSpPr>
            <a:spLocks noGrp="1"/>
          </p:cNvSpPr>
          <p:nvPr>
            <p:ph type="ftr" sz="quarter" idx="11"/>
          </p:nvPr>
        </p:nvSpPr>
        <p:spPr>
          <a:xfrm>
            <a:off x="2898775" y="6354763"/>
            <a:ext cx="3475038" cy="366712"/>
          </a:xfrm>
          <a:prstGeom prst="rect">
            <a:avLst/>
          </a:prstGeom>
        </p:spPr>
        <p:txBody>
          <a:bodyPr/>
          <a:lstStyle>
            <a:lvl1pPr>
              <a:defRPr/>
            </a:lvl1pPr>
          </a:lstStyle>
          <a:p>
            <a:pPr>
              <a:defRPr/>
            </a:pPr>
            <a:endParaRPr lang="es-ES"/>
          </a:p>
        </p:txBody>
      </p:sp>
      <p:sp>
        <p:nvSpPr>
          <p:cNvPr id="12" name="28 Marcador de número de diapositiva"/>
          <p:cNvSpPr>
            <a:spLocks noGrp="1"/>
          </p:cNvSpPr>
          <p:nvPr>
            <p:ph type="sldNum" sz="quarter" idx="12"/>
          </p:nvPr>
        </p:nvSpPr>
        <p:spPr>
          <a:xfrm>
            <a:off x="1216025" y="6354763"/>
            <a:ext cx="1219200" cy="366712"/>
          </a:xfrm>
          <a:prstGeom prst="rect">
            <a:avLst/>
          </a:prstGeom>
        </p:spPr>
        <p:txBody>
          <a:bodyPr/>
          <a:lstStyle>
            <a:lvl1pPr>
              <a:defRPr/>
            </a:lvl1pPr>
          </a:lstStyle>
          <a:p>
            <a:pPr>
              <a:defRPr/>
            </a:pPr>
            <a:fld id="{CB312817-F4D4-483D-9607-07341A1CB35F}"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D991DA91-CB14-4072-A38C-E19C2E4ED78A}"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5" name="4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5 Conector recto"/>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8" name="4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C95ECE11-5C97-4FA8-8193-BC9A60AC09A1}"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FF220BC9-0320-488B-B0B1-55E94C72D8C5}" type="datetimeFigureOut">
              <a:rPr lang="es-ES"/>
              <a:pPr>
                <a:defRPr/>
              </a:pPr>
              <a:t>09/12/2013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7EFA42B-42C1-4123-AFC7-835D53515086}"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9E6C0B59-98FB-412A-8A1D-A12FAE08B632}" type="datetimeFigureOut">
              <a:rPr lang="es-ES"/>
              <a:pPr>
                <a:defRPr/>
              </a:pPr>
              <a:t>09/12/2013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22036B6-5EF0-46F2-8D16-8DC72D051CA8}"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0876B0F-9C28-4872-AF44-A89BD9822C14}" type="datetimeFigureOut">
              <a:rPr lang="es-ES"/>
              <a:pPr>
                <a:defRPr/>
              </a:pPr>
              <a:t>09/12/2013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6D4C419-60A5-4183-AB07-826255C80897}" type="slidenum">
              <a:rPr lang="es-ES"/>
              <a:pPr>
                <a:defRPr/>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78B3B703-4A3E-49A2-BD0D-16A9D3B0868D}" type="datetimeFigureOut">
              <a:rPr lang="es-ES"/>
              <a:pPr>
                <a:defRPr/>
              </a:pPr>
              <a:t>09/12/2013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5C3D779C-291C-44B4-90A5-2BC93DF88A2B}" type="slidenum">
              <a:rPr lang="es-ES"/>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B5F62C17-3F07-4CDF-B696-4E42BE69C827}" type="datetimeFigureOut">
              <a:rPr lang="es-ES"/>
              <a:pPr>
                <a:defRPr/>
              </a:pPr>
              <a:t>09/12/2013</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CD0B5F19-523B-40EC-8CC9-4CFA913730E4}" type="slidenum">
              <a:rPr lang="es-ES"/>
              <a:pPr>
                <a:defRPr/>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D98CFDC1-B23F-4144-BB2D-31E7F3E45436}" type="datetimeFigureOut">
              <a:rPr lang="es-ES"/>
              <a:pPr>
                <a:defRPr/>
              </a:pPr>
              <a:t>09/12/2013</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20A63FA5-0A5A-42D7-A5F1-527DD69CFBD4}" type="slidenum">
              <a:rPr lang="es-ES"/>
              <a:pPr>
                <a:defRPr/>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D28F0882-002F-42F7-BD3B-56422FB7769C}" type="datetimeFigureOut">
              <a:rPr lang="es-ES"/>
              <a:pPr>
                <a:defRPr/>
              </a:pPr>
              <a:t>09/12/2013</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D6F0054F-F583-4E31-96DB-0AB490820BFD}" type="slidenum">
              <a:rPr lang="es-ES"/>
              <a:pPr>
                <a:defRPr/>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198FC04-74F6-4C77-A9F7-8B793385F2CF}" type="datetimeFigureOut">
              <a:rPr lang="es-ES"/>
              <a:pPr>
                <a:defRPr/>
              </a:pPr>
              <a:t>09/12/2013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760018E4-DC20-4C15-9279-6B646B310A94}"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457200" y="1219200"/>
            <a:ext cx="8229600" cy="4937760"/>
          </a:xfrm>
        </p:spPr>
        <p:txBody>
          <a:bodyPr/>
          <a:lstStyle/>
          <a:p>
            <a:pPr lvl="0"/>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4265F5C-0531-4266-8C97-C1DFE16B26F6}" type="datetimeFigureOut">
              <a:rPr lang="es-ES"/>
              <a:pPr>
                <a:defRPr/>
              </a:pPr>
              <a:t>09/12/2013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76FA1FC3-E875-4D6C-AC2F-6358E62D2822}" type="slidenum">
              <a:rPr lang="es-ES"/>
              <a:pPr>
                <a:defRPr/>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872E16F-34F7-4748-AA58-F31F64F8EDFB}" type="datetimeFigureOut">
              <a:rPr lang="es-ES"/>
              <a:pPr>
                <a:defRPr/>
              </a:pPr>
              <a:t>09/12/2013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DCEB800-F46B-421F-B099-F9FF9756F29E}" type="slidenum">
              <a:rPr lang="es-ES"/>
              <a:pPr>
                <a:defRPr/>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A2083052-9D96-472A-802A-EEDC769C6CF5}" type="datetimeFigureOut">
              <a:rPr lang="es-ES"/>
              <a:pPr>
                <a:defRPr/>
              </a:pPr>
              <a:t>09/12/2013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B02908D-B110-4A1E-8EE6-184EF4E0E1A6}"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4" name="3 Rectángulo"/>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Rectángulo"/>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1 Título"/>
          <p:cNvSpPr>
            <a:spLocks noGrp="1"/>
          </p:cNvSpPr>
          <p:nvPr>
            <p:ph type="title"/>
          </p:nvPr>
        </p:nvSpPr>
        <p:spPr>
          <a:xfrm>
            <a:off x="1219200" y="2971800"/>
            <a:ext cx="6858000" cy="1066800"/>
          </a:xfrm>
        </p:spPr>
        <p:txBody>
          <a:bodyPr anchor="t"/>
          <a:lstStyle>
            <a:lvl1pPr algn="r">
              <a:buNone/>
              <a:defRPr sz="3200" b="0" cap="none" baseline="0"/>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6" name="3 Marcador de fecha"/>
          <p:cNvSpPr>
            <a:spLocks noGrp="1"/>
          </p:cNvSpPr>
          <p:nvPr>
            <p:ph type="dt" sz="half" idx="10"/>
          </p:nvPr>
        </p:nvSpPr>
        <p:spPr>
          <a:xfrm>
            <a:off x="6400800" y="6354763"/>
            <a:ext cx="2286000" cy="366712"/>
          </a:xfrm>
          <a:prstGeom prst="rect">
            <a:avLst/>
          </a:prstGeom>
        </p:spPr>
        <p:txBody>
          <a:bodyPr/>
          <a:lstStyle>
            <a:lvl1pPr>
              <a:defRPr/>
            </a:lvl1pPr>
          </a:lstStyle>
          <a:p>
            <a:pPr>
              <a:defRPr/>
            </a:pPr>
            <a:endParaRPr lang="es-ES"/>
          </a:p>
        </p:txBody>
      </p:sp>
      <p:sp>
        <p:nvSpPr>
          <p:cNvPr id="7" name="4 Marcador de pie de página"/>
          <p:cNvSpPr>
            <a:spLocks noGrp="1"/>
          </p:cNvSpPr>
          <p:nvPr>
            <p:ph type="ftr" sz="quarter" idx="11"/>
          </p:nvPr>
        </p:nvSpPr>
        <p:spPr>
          <a:xfrm>
            <a:off x="2898775" y="6354763"/>
            <a:ext cx="3475038" cy="366712"/>
          </a:xfrm>
          <a:prstGeom prst="rect">
            <a:avLst/>
          </a:prstGeom>
        </p:spPr>
        <p:txBody>
          <a:bodyPr/>
          <a:lstStyle>
            <a:lvl1pPr>
              <a:defRPr/>
            </a:lvl1pPr>
          </a:lstStyle>
          <a:p>
            <a:pPr>
              <a:defRPr/>
            </a:pPr>
            <a:endParaRPr lang="es-ES"/>
          </a:p>
        </p:txBody>
      </p:sp>
      <p:sp>
        <p:nvSpPr>
          <p:cNvPr id="8" name="5 Marcador de número de diapositiva"/>
          <p:cNvSpPr>
            <a:spLocks noGrp="1"/>
          </p:cNvSpPr>
          <p:nvPr>
            <p:ph type="sldNum" sz="quarter" idx="12"/>
          </p:nvPr>
        </p:nvSpPr>
        <p:spPr>
          <a:xfrm>
            <a:off x="1069975" y="6354763"/>
            <a:ext cx="1520825" cy="366712"/>
          </a:xfrm>
          <a:prstGeom prst="rect">
            <a:avLst/>
          </a:prstGeom>
        </p:spPr>
        <p:txBody>
          <a:bodyPr/>
          <a:lstStyle>
            <a:lvl1pPr>
              <a:defRPr/>
            </a:lvl1pPr>
          </a:lstStyle>
          <a:p>
            <a:pPr>
              <a:defRPr/>
            </a:pPr>
            <a:fld id="{0CF3069D-C3E4-4A4A-A4EA-60974C23DFA6}" type="slidenum">
              <a:rPr lang="es-ES"/>
              <a:pPr>
                <a:defRPr/>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457200" y="1219200"/>
            <a:ext cx="4041648" cy="4937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4632198" y="1216152"/>
            <a:ext cx="4041648" cy="4937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ED4443FD-3F63-45DF-820E-D7F472EDA17A}"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nchor="ct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11" name="10 Marcador de contenido"/>
          <p:cNvSpPr>
            <a:spLocks noGrp="1"/>
          </p:cNvSpPr>
          <p:nvPr>
            <p:ph sz="quarter" idx="2"/>
          </p:nvPr>
        </p:nvSpPr>
        <p:spPr>
          <a:xfrm>
            <a:off x="457200" y="2133600"/>
            <a:ext cx="4038600" cy="4038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quarter" idx="4"/>
          </p:nvPr>
        </p:nvSpPr>
        <p:spPr>
          <a:xfrm>
            <a:off x="4648200" y="2133600"/>
            <a:ext cx="4038600" cy="4038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8" name="7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9" name="8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7F39C0B4-03B3-4CCC-AAA3-E19EC0BD4781}"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1 Título"/>
          <p:cNvSpPr>
            <a:spLocks noGrp="1"/>
          </p:cNvSpPr>
          <p:nvPr>
            <p:ph type="title"/>
          </p:nvPr>
        </p:nvSpPr>
        <p:spPr>
          <a:xfrm>
            <a:off x="457200" y="228600"/>
            <a:ext cx="8229600" cy="914400"/>
          </a:xfrm>
        </p:spPr>
        <p:txBody>
          <a:bodyPr/>
          <a:lstStyle/>
          <a:p>
            <a:r>
              <a:rPr lang="es-ES" smtClean="0"/>
              <a:t>Haga clic para modificar el estilo de título del patrón</a:t>
            </a:r>
            <a:endParaRPr lang="en-US"/>
          </a:p>
        </p:txBody>
      </p:sp>
      <p:sp>
        <p:nvSpPr>
          <p:cNvPr id="4" name="2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5" name="3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6" name="4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7BD8CBFF-6A05-49D4-BE69-EC69857480BD}"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3" name="2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1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5" name="2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6" name="3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7135CA1D-75D6-4278-8A76-D484311C9D4C}"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4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6" name="5 Conector recto"/>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p>
        </p:txBody>
      </p:sp>
      <p:sp>
        <p:nvSpPr>
          <p:cNvPr id="7" name="6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1 Título"/>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12" name="11 Marcador de contenido"/>
          <p:cNvSpPr>
            <a:spLocks noGrp="1"/>
          </p:cNvSpPr>
          <p:nvPr>
            <p:ph sz="quarter" idx="1"/>
          </p:nvPr>
        </p:nvSpPr>
        <p:spPr>
          <a:xfrm>
            <a:off x="304800" y="304800"/>
            <a:ext cx="5715000" cy="5715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8" name="4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9" name="5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10" name="6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3CD59C12-6F19-42EA-8E5B-0AEE80F95F6B}"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5" name="4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6" name="5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6 Rectángulo"/>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1 Título"/>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8" name="4 Marcador de fecha"/>
          <p:cNvSpPr>
            <a:spLocks noGrp="1"/>
          </p:cNvSpPr>
          <p:nvPr>
            <p:ph type="dt" sz="half" idx="10"/>
          </p:nvPr>
        </p:nvSpPr>
        <p:spPr>
          <a:xfrm>
            <a:off x="6400800" y="6356350"/>
            <a:ext cx="2289175" cy="365125"/>
          </a:xfrm>
          <a:prstGeom prst="rect">
            <a:avLst/>
          </a:prstGeom>
        </p:spPr>
        <p:txBody>
          <a:bodyPr/>
          <a:lstStyle>
            <a:lvl1pPr>
              <a:defRPr/>
            </a:lvl1pPr>
          </a:lstStyle>
          <a:p>
            <a:pPr>
              <a:defRPr/>
            </a:pPr>
            <a:endParaRPr lang="es-ES"/>
          </a:p>
        </p:txBody>
      </p:sp>
      <p:sp>
        <p:nvSpPr>
          <p:cNvPr id="9" name="5 Marcador de pie de página"/>
          <p:cNvSpPr>
            <a:spLocks noGrp="1"/>
          </p:cNvSpPr>
          <p:nvPr>
            <p:ph type="ftr" sz="quarter" idx="11"/>
          </p:nvPr>
        </p:nvSpPr>
        <p:spPr>
          <a:xfrm>
            <a:off x="2898775" y="6356350"/>
            <a:ext cx="3505200" cy="365125"/>
          </a:xfrm>
          <a:prstGeom prst="rect">
            <a:avLst/>
          </a:prstGeom>
        </p:spPr>
        <p:txBody>
          <a:bodyPr/>
          <a:lstStyle>
            <a:lvl1pPr>
              <a:defRPr/>
            </a:lvl1pPr>
          </a:lstStyle>
          <a:p>
            <a:pPr>
              <a:defRPr/>
            </a:pPr>
            <a:endParaRPr lang="es-ES"/>
          </a:p>
        </p:txBody>
      </p:sp>
      <p:sp>
        <p:nvSpPr>
          <p:cNvPr id="10" name="6 Marcador de número de diapositiva"/>
          <p:cNvSpPr>
            <a:spLocks noGrp="1"/>
          </p:cNvSpPr>
          <p:nvPr>
            <p:ph type="sldNum" sz="quarter" idx="12"/>
          </p:nvPr>
        </p:nvSpPr>
        <p:spPr>
          <a:xfrm>
            <a:off x="612775" y="6356350"/>
            <a:ext cx="1981200" cy="365125"/>
          </a:xfrm>
          <a:prstGeom prst="rect">
            <a:avLst/>
          </a:prstGeom>
        </p:spPr>
        <p:txBody>
          <a:bodyPr/>
          <a:lstStyle>
            <a:lvl1pPr>
              <a:defRPr/>
            </a:lvl1pPr>
          </a:lstStyle>
          <a:p>
            <a:pPr>
              <a:defRPr/>
            </a:pPr>
            <a:fld id="{7A9CC7FD-A0BF-4B55-AAF4-2FD23689B954}" type="slidenum">
              <a:rPr lang="es-ES"/>
              <a:pPr>
                <a:defRPr/>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21 Marcador de título"/>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3075" name="12 Marcador de texto"/>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s-ES" smtClean="0"/>
          </a:p>
        </p:txBody>
      </p:sp>
      <p:sp>
        <p:nvSpPr>
          <p:cNvPr id="29" name="28 Conector recto"/>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10" name="9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4006" r:id="rId1"/>
    <p:sldLayoutId id="2147483994"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4099"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8BD0792-F601-43A2-841B-6F8CE2BD5584}" type="datetimeFigureOut">
              <a:rPr lang="es-ES"/>
              <a:pPr>
                <a:defRPr/>
              </a:pPr>
              <a:t>09/12/2013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8BC8CA-3305-4D9D-9C24-651C9E0CB84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http://www.fao.org/spanish/newsroom/field/locust_photo_gallery/locust1.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hosteleriadigital.es/economia/21369/El-50-del-empleo-turistico-es-Restauracion"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www.aler.org/produccioninformativa/index.php/csm1/782-eeuu-la-migracion-aumenta-con-el-cambio-climatico"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http://www.ehu.es/francoiradi/LABERINTOS/ARCHIVOS/labe_03_archivos/image007.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google.es/search?q=EMIGRACION+TURISTICA&amp;source=lnms&amp;tbm=isch&amp;sa=X&amp;ei=hU2kUv3_J6rM0QWUmICICQ&amp;ved=0CAcQ_AUoAQ&amp;biw=1097&amp;bih=540"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accioncontraelhambre.org/agua_saneamiento.php?gclid=CPvhy7ix5awCFUMLfAodD36_OA"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chrismielost.blogspot.com/2011/03/dia-mundial-del-agua-cuando-el-agua-se.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greenpeace.org/espana/photosvideos/photos/vista-aerea-de-la-deforestaci"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www.cibaoaldia.com/deforestacion-de-amazonia-cae-536-pct-en-julio-vs-julio-2010/"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www.greenpeace.org/espana/photosvideos/photos/la-selva-amaz-nica-desde-el-ai"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www.youtube.com/watch?v=H0jDnbIsL1M"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0" y="3860800"/>
            <a:ext cx="9144000" cy="2246313"/>
          </a:xfrm>
          <a:prstGeom prst="rect">
            <a:avLst/>
          </a:prstGeom>
          <a:solidFill>
            <a:srgbClr val="FFFF00"/>
          </a:solidFill>
          <a:ln w="12700" cap="sq">
            <a:noFill/>
            <a:miter lim="800000"/>
            <a:headEnd type="none" w="sm" len="sm"/>
            <a:tailEnd type="none" w="sm" len="sm"/>
          </a:ln>
        </p:spPr>
        <p:txBody>
          <a:bodyPr>
            <a:spAutoFit/>
          </a:bodyPr>
          <a:lstStyle/>
          <a:p>
            <a:r>
              <a:rPr lang="es-ES" sz="2000" b="1" dirty="0" smtClean="0"/>
              <a:t>1.1.</a:t>
            </a:r>
            <a:r>
              <a:rPr lang="es-ES" sz="2000" b="1" dirty="0" smtClean="0"/>
              <a:t>Desarrollo </a:t>
            </a:r>
            <a:r>
              <a:rPr lang="es-ES" sz="2000" b="1" dirty="0"/>
              <a:t>Insostenible Cambio climático. Amenazas</a:t>
            </a:r>
            <a:endParaRPr lang="es-ES" sz="2000" dirty="0"/>
          </a:p>
          <a:p>
            <a:r>
              <a:rPr lang="es-ES" sz="2000" dirty="0"/>
              <a:t>El Crecimiento demográfico y recursos disponibles </a:t>
            </a:r>
          </a:p>
          <a:p>
            <a:r>
              <a:rPr lang="es-ES" sz="2000" dirty="0"/>
              <a:t>El deterioro del agua como elemento fundamental de la vida.</a:t>
            </a:r>
          </a:p>
          <a:p>
            <a:r>
              <a:rPr lang="es-ES" sz="2000" dirty="0"/>
              <a:t>La erosión de los suelos como sustento de la productividad</a:t>
            </a:r>
          </a:p>
          <a:p>
            <a:r>
              <a:rPr lang="es-ES" sz="2000" dirty="0"/>
              <a:t>El cambio climático y las dudas sobre el futuro de la humanidad </a:t>
            </a:r>
          </a:p>
          <a:p>
            <a:r>
              <a:rPr lang="es-ES" sz="2000" b="1" dirty="0" smtClean="0"/>
              <a:t>1.2.Herramienta</a:t>
            </a:r>
            <a:r>
              <a:rPr lang="es-ES" sz="2000" b="1" dirty="0"/>
              <a:t>: Huella ecológica</a:t>
            </a:r>
          </a:p>
          <a:p>
            <a:r>
              <a:rPr lang="es-ES" sz="2000" b="1" i="1" dirty="0" smtClean="0"/>
              <a:t>1.3.Discusión</a:t>
            </a:r>
            <a:r>
              <a:rPr lang="es-ES" sz="2000" b="1" i="1" dirty="0"/>
              <a:t>: Manglares de Cartagena de Indias</a:t>
            </a:r>
            <a:endParaRPr lang="es-ES" sz="2000" dirty="0"/>
          </a:p>
        </p:txBody>
      </p:sp>
      <p:pic>
        <p:nvPicPr>
          <p:cNvPr id="15363" name="Picture 6" descr="LOGOIDL"/>
          <p:cNvPicPr>
            <a:picLocks noChangeAspect="1" noChangeArrowheads="1"/>
          </p:cNvPicPr>
          <p:nvPr/>
        </p:nvPicPr>
        <p:blipFill>
          <a:blip r:embed="rId3"/>
          <a:srcRect/>
          <a:stretch>
            <a:fillRect/>
          </a:stretch>
        </p:blipFill>
        <p:spPr bwMode="auto">
          <a:xfrm>
            <a:off x="7380288" y="0"/>
            <a:ext cx="1763712" cy="1571625"/>
          </a:xfrm>
          <a:prstGeom prst="rect">
            <a:avLst/>
          </a:prstGeom>
          <a:noFill/>
          <a:ln w="9525">
            <a:noFill/>
            <a:miter lim="800000"/>
            <a:headEnd/>
            <a:tailEnd/>
          </a:ln>
        </p:spPr>
      </p:pic>
      <p:sp>
        <p:nvSpPr>
          <p:cNvPr id="15364" name="Rectangle 7"/>
          <p:cNvSpPr>
            <a:spLocks noChangeArrowheads="1"/>
          </p:cNvSpPr>
          <p:nvPr/>
        </p:nvSpPr>
        <p:spPr bwMode="auto">
          <a:xfrm>
            <a:off x="0" y="228600"/>
            <a:ext cx="7772400" cy="1219200"/>
          </a:xfrm>
          <a:prstGeom prst="rect">
            <a:avLst/>
          </a:prstGeom>
          <a:noFill/>
          <a:ln w="9525">
            <a:noFill/>
            <a:miter lim="800000"/>
            <a:headEnd/>
            <a:tailEnd/>
          </a:ln>
        </p:spPr>
        <p:txBody>
          <a:bodyPr lIns="92075" tIns="46038" rIns="92075" bIns="46038" anchor="ctr"/>
          <a:lstStyle/>
          <a:p>
            <a:r>
              <a:rPr lang="es-ES" sz="3200">
                <a:solidFill>
                  <a:schemeClr val="tx2"/>
                </a:solidFill>
                <a:latin typeface="Arial" pitchFamily="34" charset="0"/>
              </a:rPr>
              <a:t/>
            </a:r>
            <a:br>
              <a:rPr lang="es-ES" sz="3200">
                <a:solidFill>
                  <a:schemeClr val="tx2"/>
                </a:solidFill>
                <a:latin typeface="Arial" pitchFamily="34" charset="0"/>
              </a:rPr>
            </a:br>
            <a:endParaRPr lang="es-ES" sz="3600">
              <a:solidFill>
                <a:schemeClr val="tx2"/>
              </a:solidFill>
              <a:latin typeface="Arial" pitchFamily="34" charset="0"/>
            </a:endParaRPr>
          </a:p>
        </p:txBody>
      </p:sp>
      <p:sp>
        <p:nvSpPr>
          <p:cNvPr id="15365" name="Rectangle 9"/>
          <p:cNvSpPr>
            <a:spLocks noChangeArrowheads="1"/>
          </p:cNvSpPr>
          <p:nvPr/>
        </p:nvSpPr>
        <p:spPr bwMode="auto">
          <a:xfrm>
            <a:off x="611188" y="2924175"/>
            <a:ext cx="7772400" cy="1219200"/>
          </a:xfrm>
          <a:prstGeom prst="rect">
            <a:avLst/>
          </a:prstGeom>
          <a:noFill/>
          <a:ln w="9525">
            <a:noFill/>
            <a:miter lim="800000"/>
            <a:headEnd/>
            <a:tailEnd/>
          </a:ln>
        </p:spPr>
        <p:txBody>
          <a:bodyPr lIns="92075" tIns="46038" rIns="92075" bIns="46038" anchor="ctr"/>
          <a:lstStyle/>
          <a:p>
            <a:endParaRPr lang="es-ES">
              <a:solidFill>
                <a:srgbClr val="0000CC"/>
              </a:solidFill>
              <a:latin typeface="Arial" pitchFamily="34" charset="0"/>
            </a:endParaRPr>
          </a:p>
        </p:txBody>
      </p:sp>
      <p:sp>
        <p:nvSpPr>
          <p:cNvPr id="15366" name="Rectangle 12"/>
          <p:cNvSpPr>
            <a:spLocks noChangeArrowheads="1"/>
          </p:cNvSpPr>
          <p:nvPr/>
        </p:nvSpPr>
        <p:spPr bwMode="auto">
          <a:xfrm>
            <a:off x="0" y="0"/>
            <a:ext cx="7524750" cy="1662113"/>
          </a:xfrm>
          <a:prstGeom prst="rect">
            <a:avLst/>
          </a:prstGeom>
          <a:solidFill>
            <a:srgbClr val="66FF33"/>
          </a:solidFill>
          <a:ln w="12700" cap="sq">
            <a:noFill/>
            <a:miter lim="800000"/>
            <a:headEnd type="none" w="sm" len="sm"/>
            <a:tailEnd type="none" w="sm" len="sm"/>
          </a:ln>
        </p:spPr>
        <p:txBody>
          <a:bodyPr anchor="ctr">
            <a:spAutoFit/>
          </a:bodyPr>
          <a:lstStyle/>
          <a:p>
            <a:pPr algn="ctr"/>
            <a:r>
              <a:rPr lang="es-ES"/>
              <a:t>Máster Oficial en Turismo:</a:t>
            </a:r>
          </a:p>
          <a:p>
            <a:pPr algn="ctr"/>
            <a:r>
              <a:rPr lang="es-ES"/>
              <a:t>Dirección de Empresas Turísticas</a:t>
            </a:r>
          </a:p>
          <a:p>
            <a:pPr algn="ctr"/>
            <a:r>
              <a:rPr lang="es-ES" sz="1200"/>
              <a:t>Juan Antonio Márquez Domínguez</a:t>
            </a:r>
          </a:p>
          <a:p>
            <a:pPr algn="ctr"/>
            <a:endParaRPr lang="es-ES" b="1"/>
          </a:p>
          <a:p>
            <a:pPr algn="ctr"/>
            <a:r>
              <a:rPr lang="es-ES" b="1"/>
              <a:t>Planificación y Gestión Medioambiental de Recursos Turísticos</a:t>
            </a:r>
          </a:p>
        </p:txBody>
      </p:sp>
      <p:sp>
        <p:nvSpPr>
          <p:cNvPr id="15367" name="6 Rectángulo"/>
          <p:cNvSpPr>
            <a:spLocks noChangeArrowheads="1"/>
          </p:cNvSpPr>
          <p:nvPr/>
        </p:nvSpPr>
        <p:spPr bwMode="auto">
          <a:xfrm>
            <a:off x="827088" y="2205038"/>
            <a:ext cx="8316912" cy="1016000"/>
          </a:xfrm>
          <a:prstGeom prst="rect">
            <a:avLst/>
          </a:prstGeom>
          <a:solidFill>
            <a:srgbClr val="FFC000"/>
          </a:solidFill>
          <a:ln w="9525">
            <a:noFill/>
            <a:miter lim="800000"/>
            <a:headEnd/>
            <a:tailEnd/>
          </a:ln>
        </p:spPr>
        <p:txBody>
          <a:bodyPr>
            <a:spAutoFit/>
          </a:bodyPr>
          <a:lstStyle/>
          <a:p>
            <a:r>
              <a:rPr lang="en-US" sz="2000" b="1" dirty="0">
                <a:solidFill>
                  <a:srgbClr val="000000"/>
                </a:solidFill>
                <a:latin typeface="Bookman Old Style" pitchFamily="18" charset="0"/>
              </a:rPr>
              <a:t>1.Desarrollo </a:t>
            </a:r>
            <a:r>
              <a:rPr lang="en-US" sz="2000" b="1" dirty="0" err="1">
                <a:solidFill>
                  <a:srgbClr val="000000"/>
                </a:solidFill>
                <a:latin typeface="Bookman Old Style" pitchFamily="18" charset="0"/>
              </a:rPr>
              <a:t>insostenible</a:t>
            </a:r>
            <a:r>
              <a:rPr lang="en-US" sz="2000" b="1" dirty="0">
                <a:solidFill>
                  <a:srgbClr val="000000"/>
                </a:solidFill>
                <a:latin typeface="Bookman Old Style" pitchFamily="18" charset="0"/>
              </a:rPr>
              <a:t>. </a:t>
            </a:r>
            <a:r>
              <a:rPr lang="es-ES" sz="2000" b="1" dirty="0" smtClean="0">
                <a:solidFill>
                  <a:srgbClr val="000000"/>
                </a:solidFill>
                <a:latin typeface="Bookman Old Style" pitchFamily="18" charset="0"/>
              </a:rPr>
              <a:t>Huella </a:t>
            </a:r>
            <a:r>
              <a:rPr lang="es-ES" sz="2000" b="1" dirty="0" err="1" smtClean="0">
                <a:solidFill>
                  <a:srgbClr val="000000"/>
                </a:solidFill>
                <a:latin typeface="Bookman Old Style" pitchFamily="18" charset="0"/>
              </a:rPr>
              <a:t>ecologica</a:t>
            </a:r>
            <a:r>
              <a:rPr lang="es-ES" sz="2000" b="1" dirty="0" smtClean="0">
                <a:solidFill>
                  <a:srgbClr val="000000"/>
                </a:solidFill>
                <a:latin typeface="Bookman Old Style" pitchFamily="18" charset="0"/>
              </a:rPr>
              <a:t> y manglares. </a:t>
            </a:r>
            <a:endParaRPr lang="es-ES" sz="2000" b="1" dirty="0">
              <a:solidFill>
                <a:srgbClr val="000000"/>
              </a:solidFill>
              <a:latin typeface="Bookman Old Style" pitchFamily="18" charset="0"/>
            </a:endParaRPr>
          </a:p>
          <a:p>
            <a:r>
              <a:rPr lang="es-ES" sz="2000" b="1" dirty="0">
                <a:solidFill>
                  <a:srgbClr val="000000"/>
                </a:solidFill>
                <a:latin typeface="Bookman Old Style" pitchFamily="18" charset="0"/>
              </a:rPr>
              <a:t>2.Turismo sostenible. Gestión medioambiental</a:t>
            </a:r>
          </a:p>
          <a:p>
            <a:r>
              <a:rPr lang="es-ES" sz="2000" b="1" dirty="0">
                <a:solidFill>
                  <a:srgbClr val="000000"/>
                </a:solidFill>
                <a:latin typeface="Bookman Old Style" pitchFamily="18" charset="0"/>
              </a:rPr>
              <a:t>3.Planificación estratégica y desarrollo turístico</a:t>
            </a:r>
            <a:endParaRPr lang="es-ES" sz="2400" b="1"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CuadroTexto"/>
          <p:cNvSpPr txBox="1">
            <a:spLocks noChangeArrowheads="1"/>
          </p:cNvSpPr>
          <p:nvPr/>
        </p:nvSpPr>
        <p:spPr bwMode="auto">
          <a:xfrm>
            <a:off x="2195513" y="1773238"/>
            <a:ext cx="1223962" cy="368300"/>
          </a:xfrm>
          <a:prstGeom prst="rect">
            <a:avLst/>
          </a:prstGeom>
          <a:noFill/>
          <a:ln w="9525">
            <a:noFill/>
            <a:miter lim="800000"/>
            <a:headEnd/>
            <a:tailEnd/>
          </a:ln>
        </p:spPr>
        <p:txBody>
          <a:bodyPr>
            <a:spAutoFit/>
          </a:bodyPr>
          <a:lstStyle/>
          <a:p>
            <a:endParaRPr lang="es-ES"/>
          </a:p>
        </p:txBody>
      </p:sp>
      <p:sp>
        <p:nvSpPr>
          <p:cNvPr id="24579" name="3 CuadroTexto"/>
          <p:cNvSpPr txBox="1">
            <a:spLocks noChangeArrowheads="1"/>
          </p:cNvSpPr>
          <p:nvPr/>
        </p:nvSpPr>
        <p:spPr bwMode="auto">
          <a:xfrm>
            <a:off x="1835150" y="1484313"/>
            <a:ext cx="6481763" cy="2878137"/>
          </a:xfrm>
          <a:prstGeom prst="rect">
            <a:avLst/>
          </a:prstGeom>
          <a:solidFill>
            <a:srgbClr val="66FF33"/>
          </a:solidFill>
          <a:ln w="9525">
            <a:noFill/>
            <a:miter lim="800000"/>
            <a:headEnd/>
            <a:tailEnd/>
          </a:ln>
        </p:spPr>
        <p:txBody>
          <a:bodyPr>
            <a:spAutoFit/>
          </a:bodyPr>
          <a:lstStyle/>
          <a:p>
            <a:r>
              <a:rPr lang="es-ES" sz="11500"/>
              <a:t>Equidad</a:t>
            </a:r>
            <a:r>
              <a:rPr lang="es-ES" sz="6600"/>
              <a:t> y turismo</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s-ES" smtClean="0"/>
              <a:t>CC: Causas</a:t>
            </a:r>
          </a:p>
        </p:txBody>
      </p:sp>
      <p:sp>
        <p:nvSpPr>
          <p:cNvPr id="113667" name="3 Marcador de número de diapositiva"/>
          <p:cNvSpPr>
            <a:spLocks noGrp="1"/>
          </p:cNvSpPr>
          <p:nvPr>
            <p:ph type="sldNum" sz="quarter" idx="4294967295"/>
          </p:nvPr>
        </p:nvSpPr>
        <p:spPr bwMode="auto">
          <a:xfrm>
            <a:off x="457200" y="6356350"/>
            <a:ext cx="2133600" cy="365125"/>
          </a:xfrm>
          <a:prstGeom prst="rect">
            <a:avLst/>
          </a:prstGeom>
          <a:noFill/>
          <a:ln>
            <a:miter lim="800000"/>
            <a:headEnd/>
            <a:tailEnd/>
          </a:ln>
        </p:spPr>
        <p:txBody>
          <a:bodyPr/>
          <a:lstStyle/>
          <a:p>
            <a:r>
              <a:rPr lang="es-ES"/>
              <a:t>-</a:t>
            </a:r>
            <a:fld id="{12D7460F-F43C-404D-BFC5-D1A69D4F7624}" type="slidenum">
              <a:rPr lang="es-ES"/>
              <a:pPr/>
              <a:t>100</a:t>
            </a:fld>
            <a:r>
              <a:rPr lang="es-ES"/>
              <a:t>-</a:t>
            </a:r>
          </a:p>
        </p:txBody>
      </p:sp>
      <p:sp>
        <p:nvSpPr>
          <p:cNvPr id="113668" name="Rectangle 3"/>
          <p:cNvSpPr>
            <a:spLocks noGrp="1" noChangeArrowheads="1"/>
          </p:cNvSpPr>
          <p:nvPr>
            <p:ph sz="quarter" idx="1"/>
          </p:nvPr>
        </p:nvSpPr>
        <p:spPr>
          <a:xfrm>
            <a:off x="457200" y="1219200"/>
            <a:ext cx="8229600" cy="4937125"/>
          </a:xfrm>
        </p:spPr>
        <p:txBody>
          <a:bodyPr/>
          <a:lstStyle/>
          <a:p>
            <a:pPr algn="just" eaLnBrk="1" hangingPunct="1"/>
            <a:r>
              <a:rPr lang="es-ES" b="1" smtClean="0"/>
              <a:t>Calentamiento global</a:t>
            </a:r>
          </a:p>
          <a:p>
            <a:pPr algn="just" eaLnBrk="1" hangingPunct="1"/>
            <a:r>
              <a:rPr lang="es-ES" sz="2400" b="1" smtClean="0"/>
              <a:t>Aumento gases con efecto invernadero…</a:t>
            </a:r>
          </a:p>
          <a:p>
            <a:pPr algn="just" eaLnBrk="1" hangingPunct="1"/>
            <a:r>
              <a:rPr lang="es-ES" b="1" smtClean="0"/>
              <a:t>Actividades agrícolas, bananos</a:t>
            </a:r>
          </a:p>
          <a:p>
            <a:pPr algn="just" eaLnBrk="1" hangingPunct="1"/>
            <a:r>
              <a:rPr lang="es-ES" b="1" smtClean="0"/>
              <a:t>Actividades acuícolas, manglares</a:t>
            </a:r>
          </a:p>
          <a:p>
            <a:pPr algn="just" eaLnBrk="1" hangingPunct="1"/>
            <a:r>
              <a:rPr lang="es-ES" b="1" smtClean="0"/>
              <a:t>Actividades forestales, caoba</a:t>
            </a:r>
          </a:p>
          <a:p>
            <a:pPr algn="just" eaLnBrk="1" hangingPunct="1"/>
            <a:r>
              <a:rPr lang="es-ES" b="1" smtClean="0"/>
              <a:t>Actividades industriales, química</a:t>
            </a:r>
          </a:p>
          <a:p>
            <a:pPr algn="just" eaLnBrk="1" hangingPunct="1"/>
            <a:r>
              <a:rPr lang="es-ES" b="1" smtClean="0"/>
              <a:t>Actividades bélicas</a:t>
            </a:r>
          </a:p>
          <a:p>
            <a:pPr eaLnBrk="1" hangingPunct="1">
              <a:buFontTx/>
              <a:buNone/>
            </a:pPr>
            <a:endParaRPr lang="es-ES" smtClean="0"/>
          </a:p>
        </p:txBody>
      </p:sp>
      <p:pic>
        <p:nvPicPr>
          <p:cNvPr id="113669" name="Picture 4" descr="Reserva de carpinchos-Estancia Rio Parana - (Hydrochoerus hydrochaeris) por laexploradora."/>
          <p:cNvPicPr>
            <a:picLocks noChangeAspect="1" noChangeArrowheads="1"/>
          </p:cNvPicPr>
          <p:nvPr/>
        </p:nvPicPr>
        <p:blipFill>
          <a:blip r:embed="rId3"/>
          <a:srcRect/>
          <a:stretch>
            <a:fillRect/>
          </a:stretch>
        </p:blipFill>
        <p:spPr bwMode="auto">
          <a:xfrm>
            <a:off x="6642100" y="0"/>
            <a:ext cx="2501900"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
          <p:cNvSpPr>
            <a:spLocks noChangeArrowheads="1"/>
          </p:cNvSpPr>
          <p:nvPr/>
        </p:nvSpPr>
        <p:spPr bwMode="auto">
          <a:xfrm>
            <a:off x="1409700" y="1747838"/>
            <a:ext cx="9144000" cy="0"/>
          </a:xfrm>
          <a:prstGeom prst="rect">
            <a:avLst/>
          </a:prstGeom>
          <a:noFill/>
          <a:ln w="12700" cap="sq">
            <a:noFill/>
            <a:miter lim="800000"/>
            <a:headEnd type="none" w="sm" len="sm"/>
            <a:tailEnd type="none" w="sm" len="sm"/>
          </a:ln>
        </p:spPr>
        <p:txBody>
          <a:bodyPr>
            <a:spAutoFit/>
          </a:bodyPr>
          <a:lstStyle/>
          <a:p>
            <a:endParaRPr lang="es-ES"/>
          </a:p>
        </p:txBody>
      </p:sp>
      <p:pic>
        <p:nvPicPr>
          <p:cNvPr id="114691" name="Picture 4"/>
          <p:cNvPicPr>
            <a:picLocks noChangeAspect="1" noChangeArrowheads="1"/>
          </p:cNvPicPr>
          <p:nvPr/>
        </p:nvPicPr>
        <p:blipFill>
          <a:blip r:embed="rId3"/>
          <a:srcRect b="8459"/>
          <a:stretch>
            <a:fillRect/>
          </a:stretch>
        </p:blipFill>
        <p:spPr bwMode="auto">
          <a:xfrm>
            <a:off x="0" y="1997075"/>
            <a:ext cx="9144000" cy="4860925"/>
          </a:xfrm>
          <a:prstGeom prst="rect">
            <a:avLst/>
          </a:prstGeom>
          <a:noFill/>
          <a:ln w="9525">
            <a:noFill/>
            <a:miter lim="800000"/>
            <a:headEnd/>
            <a:tailEnd/>
          </a:ln>
        </p:spPr>
      </p:pic>
      <p:sp>
        <p:nvSpPr>
          <p:cNvPr id="114692" name="Rectangle 6"/>
          <p:cNvSpPr>
            <a:spLocks noGrp="1" noChangeArrowheads="1"/>
          </p:cNvSpPr>
          <p:nvPr>
            <p:ph type="title" idx="4294967295"/>
          </p:nvPr>
        </p:nvSpPr>
        <p:spPr>
          <a:xfrm>
            <a:off x="0" y="228600"/>
            <a:ext cx="7772400" cy="1219200"/>
          </a:xfrm>
        </p:spPr>
        <p:txBody>
          <a:bodyPr/>
          <a:lstStyle/>
          <a:p>
            <a:pPr algn="r" eaLnBrk="1" hangingPunct="1"/>
            <a:r>
              <a:rPr lang="es-ES_tradnl" smtClean="0"/>
              <a:t>Invernadero</a:t>
            </a:r>
            <a:endParaRPr lang="es-ES" smtClea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15715" name="Rectangle 3"/>
          <p:cNvSpPr>
            <a:spLocks noGrp="1" noChangeArrowheads="1"/>
          </p:cNvSpPr>
          <p:nvPr>
            <p:ph type="title" idx="4294967295"/>
          </p:nvPr>
        </p:nvSpPr>
        <p:spPr>
          <a:xfrm>
            <a:off x="0" y="0"/>
            <a:ext cx="9144000" cy="1143000"/>
          </a:xfrm>
        </p:spPr>
        <p:txBody>
          <a:bodyPr/>
          <a:lstStyle/>
          <a:p>
            <a:pPr algn="r" eaLnBrk="1" hangingPunct="1"/>
            <a:r>
              <a:rPr lang="es-ES" sz="4000" smtClean="0">
                <a:solidFill>
                  <a:srgbClr val="FFFF00"/>
                </a:solidFill>
              </a:rPr>
              <a:t>Efecto invernadero</a:t>
            </a:r>
            <a:r>
              <a:rPr lang="es-ES_tradnl" sz="4000" smtClean="0">
                <a:solidFill>
                  <a:srgbClr val="FFFF00"/>
                </a:solidFill>
              </a:rPr>
              <a:t>. La</a:t>
            </a:r>
            <a:r>
              <a:rPr lang="es-ES" sz="4000" smtClean="0">
                <a:solidFill>
                  <a:srgbClr val="FFFF00"/>
                </a:solidFill>
              </a:rPr>
              <a:t> </a:t>
            </a:r>
            <a:r>
              <a:rPr lang="es-ES_tradnl" sz="4000" smtClean="0">
                <a:solidFill>
                  <a:srgbClr val="FFFF00"/>
                </a:solidFill>
              </a:rPr>
              <a:t>paradoja</a:t>
            </a:r>
            <a:r>
              <a:rPr lang="es-ES" sz="2400" smtClean="0">
                <a:solidFill>
                  <a:srgbClr val="FFFF00"/>
                </a:solidFill>
              </a:rPr>
              <a:t> vida</a:t>
            </a:r>
            <a:r>
              <a:rPr lang="es-ES" sz="4000" smtClean="0">
                <a:solidFill>
                  <a:srgbClr val="FFFF00"/>
                </a:solidFill>
              </a:rPr>
              <a:t>.</a:t>
            </a:r>
            <a:r>
              <a:rPr lang="es-ES" sz="4000" smtClean="0"/>
              <a:t> </a:t>
            </a:r>
          </a:p>
        </p:txBody>
      </p:sp>
      <p:pic>
        <p:nvPicPr>
          <p:cNvPr id="115716" name="Picture 2" descr="http://www.coahuila.gob.mx/archivos/filemanager/micrositios/ACCESO_TEMATICO/MEJOR_CALIDAD_DE_VIDA/MEDIO_AMBIENTE/img/efecto_invernadero.jpg"/>
          <p:cNvPicPr>
            <a:picLocks noChangeAspect="1" noChangeArrowheads="1"/>
          </p:cNvPicPr>
          <p:nvPr/>
        </p:nvPicPr>
        <p:blipFill>
          <a:blip r:embed="rId4"/>
          <a:srcRect/>
          <a:stretch>
            <a:fillRect/>
          </a:stretch>
        </p:blipFill>
        <p:spPr bwMode="auto">
          <a:xfrm>
            <a:off x="1524000" y="1514475"/>
            <a:ext cx="7620000" cy="534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1371600" y="6092825"/>
            <a:ext cx="7772400" cy="765175"/>
          </a:xfrm>
        </p:spPr>
        <p:txBody>
          <a:bodyPr/>
          <a:lstStyle/>
          <a:p>
            <a:pPr algn="r" eaLnBrk="1" hangingPunct="1"/>
            <a:r>
              <a:rPr lang="es-ES" b="1" smtClean="0">
                <a:solidFill>
                  <a:schemeClr val="accent2"/>
                </a:solidFill>
              </a:rPr>
              <a:t>Aumento Temperatura</a:t>
            </a:r>
          </a:p>
        </p:txBody>
      </p:sp>
      <p:pic>
        <p:nvPicPr>
          <p:cNvPr id="116739" name="Picture 3" descr="graficaD1"/>
          <p:cNvPicPr>
            <a:picLocks noChangeAspect="1" noChangeArrowheads="1"/>
          </p:cNvPicPr>
          <p:nvPr/>
        </p:nvPicPr>
        <p:blipFill>
          <a:blip r:embed="rId3"/>
          <a:srcRect/>
          <a:stretch>
            <a:fillRect/>
          </a:stretch>
        </p:blipFill>
        <p:spPr bwMode="auto">
          <a:xfrm>
            <a:off x="323850" y="49213"/>
            <a:ext cx="7777163" cy="600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aosClimático"/>
          <p:cNvPicPr>
            <a:picLocks noChangeAspect="1" noChangeArrowheads="1"/>
          </p:cNvPicPr>
          <p:nvPr/>
        </p:nvPicPr>
        <p:blipFill>
          <a:blip r:embed="rId3"/>
          <a:srcRect/>
          <a:stretch>
            <a:fillRect/>
          </a:stretch>
        </p:blipFill>
        <p:spPr bwMode="auto">
          <a:xfrm>
            <a:off x="0" y="3175"/>
            <a:ext cx="9144000" cy="6854825"/>
          </a:xfrm>
          <a:prstGeom prst="rect">
            <a:avLst/>
          </a:prstGeom>
          <a:noFill/>
          <a:ln w="9525">
            <a:noFill/>
            <a:miter lim="800000"/>
            <a:headEnd/>
            <a:tailEnd/>
          </a:ln>
        </p:spPr>
      </p:pic>
      <p:sp>
        <p:nvSpPr>
          <p:cNvPr id="117763" name="Rectangle 3"/>
          <p:cNvSpPr>
            <a:spLocks noGrp="1" noChangeArrowheads="1"/>
          </p:cNvSpPr>
          <p:nvPr>
            <p:ph type="title" idx="4294967295"/>
          </p:nvPr>
        </p:nvSpPr>
        <p:spPr>
          <a:xfrm>
            <a:off x="1371600" y="0"/>
            <a:ext cx="7772400" cy="1143000"/>
          </a:xfrm>
        </p:spPr>
        <p:txBody>
          <a:bodyPr/>
          <a:lstStyle/>
          <a:p>
            <a:pPr algn="r" eaLnBrk="1" hangingPunct="1"/>
            <a:r>
              <a:rPr lang="es-ES" sz="4800" smtClean="0">
                <a:solidFill>
                  <a:srgbClr val="FFFF00"/>
                </a:solidFill>
              </a:rPr>
              <a:t>Caos climático.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juanmgeo.files.wordpress.com/2009/12/carbon-emissions-graphic-002.jpg"/>
          <p:cNvPicPr>
            <a:picLocks noChangeAspect="1" noChangeArrowheads="1"/>
          </p:cNvPicPr>
          <p:nvPr/>
        </p:nvPicPr>
        <p:blipFill>
          <a:blip r:embed="rId3"/>
          <a:srcRect/>
          <a:stretch>
            <a:fillRect/>
          </a:stretch>
        </p:blipFill>
        <p:spPr bwMode="auto">
          <a:xfrm>
            <a:off x="190500" y="285750"/>
            <a:ext cx="8953500" cy="657225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371600" y="0"/>
            <a:ext cx="7772400" cy="1143000"/>
          </a:xfrm>
        </p:spPr>
        <p:txBody>
          <a:bodyPr/>
          <a:lstStyle/>
          <a:p>
            <a:pPr eaLnBrk="1" hangingPunct="1"/>
            <a:r>
              <a:rPr lang="es-ES" sz="4000" smtClean="0">
                <a:solidFill>
                  <a:srgbClr val="000000"/>
                </a:solidFill>
              </a:rPr>
              <a:t>Repercusiones  lugares</a:t>
            </a:r>
            <a:r>
              <a:rPr lang="es-ES" smtClean="0">
                <a:solidFill>
                  <a:srgbClr val="000000"/>
                </a:solidFill>
              </a:rPr>
              <a:t>.</a:t>
            </a:r>
          </a:p>
        </p:txBody>
      </p:sp>
      <p:sp>
        <p:nvSpPr>
          <p:cNvPr id="119811" name="Text Box 3"/>
          <p:cNvSpPr txBox="1">
            <a:spLocks noChangeArrowheads="1"/>
          </p:cNvSpPr>
          <p:nvPr/>
        </p:nvSpPr>
        <p:spPr bwMode="auto">
          <a:xfrm>
            <a:off x="611188" y="1484313"/>
            <a:ext cx="5472112" cy="3016250"/>
          </a:xfrm>
          <a:prstGeom prst="rect">
            <a:avLst/>
          </a:prstGeom>
          <a:noFill/>
          <a:ln w="9525">
            <a:noFill/>
            <a:miter lim="800000"/>
            <a:headEnd/>
            <a:tailEnd/>
          </a:ln>
        </p:spPr>
        <p:txBody>
          <a:bodyPr lIns="91433" tIns="45717" rIns="91433" bIns="45717">
            <a:spAutoFit/>
          </a:bodyPr>
          <a:lstStyle/>
          <a:p>
            <a:pPr>
              <a:spcBef>
                <a:spcPct val="50000"/>
              </a:spcBef>
            </a:pPr>
            <a:r>
              <a:rPr lang="es-ES" sz="2800"/>
              <a:t>Áreas vulnerables:</a:t>
            </a:r>
          </a:p>
          <a:p>
            <a:pPr>
              <a:spcBef>
                <a:spcPct val="50000"/>
              </a:spcBef>
            </a:pPr>
            <a:r>
              <a:rPr lang="es-ES" sz="3600" b="1">
                <a:solidFill>
                  <a:schemeClr val="accent2"/>
                </a:solidFill>
              </a:rPr>
              <a:t>1.Glaciares</a:t>
            </a:r>
          </a:p>
          <a:p>
            <a:pPr>
              <a:spcBef>
                <a:spcPct val="50000"/>
              </a:spcBef>
            </a:pPr>
            <a:r>
              <a:rPr lang="es-ES" sz="3600" b="1">
                <a:solidFill>
                  <a:schemeClr val="accent2"/>
                </a:solidFill>
              </a:rPr>
              <a:t>2.Desiertos</a:t>
            </a:r>
          </a:p>
          <a:p>
            <a:pPr>
              <a:spcBef>
                <a:spcPct val="50000"/>
              </a:spcBef>
            </a:pPr>
            <a:r>
              <a:rPr lang="es-ES" sz="3600" b="1">
                <a:solidFill>
                  <a:schemeClr val="accent2"/>
                </a:solidFill>
              </a:rPr>
              <a:t>3.Costas, deltas y estuarios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2324100"/>
            <a:ext cx="9144000" cy="0"/>
          </a:xfrm>
          <a:prstGeom prst="rect">
            <a:avLst/>
          </a:prstGeom>
          <a:noFill/>
          <a:ln w="9525">
            <a:noFill/>
            <a:miter lim="800000"/>
            <a:headEnd/>
            <a:tailEnd/>
          </a:ln>
        </p:spPr>
        <p:txBody>
          <a:bodyPr wrap="none">
            <a:spAutoFit/>
          </a:bodyPr>
          <a:lstStyle/>
          <a:p>
            <a:endParaRPr lang="es-ES"/>
          </a:p>
        </p:txBody>
      </p:sp>
      <p:sp>
        <p:nvSpPr>
          <p:cNvPr id="120835" name="Rectangle 3"/>
          <p:cNvSpPr>
            <a:spLocks noChangeArrowheads="1"/>
          </p:cNvSpPr>
          <p:nvPr/>
        </p:nvSpPr>
        <p:spPr bwMode="auto">
          <a:xfrm>
            <a:off x="0" y="2324100"/>
            <a:ext cx="9144000" cy="0"/>
          </a:xfrm>
          <a:prstGeom prst="rect">
            <a:avLst/>
          </a:prstGeom>
          <a:noFill/>
          <a:ln w="9525">
            <a:noFill/>
            <a:miter lim="800000"/>
            <a:headEnd/>
            <a:tailEnd/>
          </a:ln>
        </p:spPr>
        <p:txBody>
          <a:bodyPr wrap="none">
            <a:spAutoFit/>
          </a:bodyPr>
          <a:lstStyle/>
          <a:p>
            <a:endParaRPr lang="es-ES"/>
          </a:p>
        </p:txBody>
      </p:sp>
      <p:pic>
        <p:nvPicPr>
          <p:cNvPr id="120836" name="Picture 4" descr="Hielo que cubre el Ártico 1.1.1979"/>
          <p:cNvPicPr>
            <a:picLocks noChangeAspect="1" noChangeArrowheads="1"/>
          </p:cNvPicPr>
          <p:nvPr/>
        </p:nvPicPr>
        <p:blipFill>
          <a:blip r:embed="rId3"/>
          <a:srcRect/>
          <a:stretch>
            <a:fillRect/>
          </a:stretch>
        </p:blipFill>
        <p:spPr bwMode="auto">
          <a:xfrm>
            <a:off x="0" y="0"/>
            <a:ext cx="4572000" cy="3425825"/>
          </a:xfrm>
          <a:prstGeom prst="rect">
            <a:avLst/>
          </a:prstGeom>
          <a:noFill/>
          <a:ln w="9525">
            <a:noFill/>
            <a:miter lim="800000"/>
            <a:headEnd/>
            <a:tailEnd/>
          </a:ln>
        </p:spPr>
      </p:pic>
      <p:pic>
        <p:nvPicPr>
          <p:cNvPr id="120837" name="Picture 5" descr="Hielo que cubre el Ártico 1.1.1979"/>
          <p:cNvPicPr>
            <a:picLocks noChangeAspect="1" noChangeArrowheads="1"/>
          </p:cNvPicPr>
          <p:nvPr/>
        </p:nvPicPr>
        <p:blipFill>
          <a:blip r:embed="rId4"/>
          <a:srcRect/>
          <a:stretch>
            <a:fillRect/>
          </a:stretch>
        </p:blipFill>
        <p:spPr bwMode="auto">
          <a:xfrm>
            <a:off x="4535488" y="0"/>
            <a:ext cx="4608512" cy="3470275"/>
          </a:xfrm>
          <a:prstGeom prst="rect">
            <a:avLst/>
          </a:prstGeom>
          <a:noFill/>
          <a:ln w="9525">
            <a:noFill/>
            <a:miter lim="800000"/>
            <a:headEnd/>
            <a:tailEnd/>
          </a:ln>
        </p:spPr>
      </p:pic>
      <p:sp>
        <p:nvSpPr>
          <p:cNvPr id="120838" name="Rectangle 6"/>
          <p:cNvSpPr>
            <a:spLocks noGrp="1" noChangeArrowheads="1"/>
          </p:cNvSpPr>
          <p:nvPr>
            <p:ph type="title" idx="4294967295"/>
          </p:nvPr>
        </p:nvSpPr>
        <p:spPr>
          <a:xfrm>
            <a:off x="0" y="4365625"/>
            <a:ext cx="7772400" cy="1143000"/>
          </a:xfrm>
        </p:spPr>
        <p:txBody>
          <a:bodyPr/>
          <a:lstStyle/>
          <a:p>
            <a:pPr eaLnBrk="1" hangingPunct="1"/>
            <a:r>
              <a:rPr lang="es-ES" smtClean="0">
                <a:solidFill>
                  <a:srgbClr val="000000"/>
                </a:solidFill>
              </a:rPr>
              <a:t>Descenso glaciares</a:t>
            </a:r>
          </a:p>
        </p:txBody>
      </p:sp>
      <p:sp>
        <p:nvSpPr>
          <p:cNvPr id="120839" name="Text Box 7"/>
          <p:cNvSpPr txBox="1">
            <a:spLocks noChangeArrowheads="1"/>
          </p:cNvSpPr>
          <p:nvPr/>
        </p:nvSpPr>
        <p:spPr bwMode="auto">
          <a:xfrm>
            <a:off x="3348038" y="0"/>
            <a:ext cx="1152525" cy="519113"/>
          </a:xfrm>
          <a:prstGeom prst="rect">
            <a:avLst/>
          </a:prstGeom>
          <a:noFill/>
          <a:ln w="9525">
            <a:noFill/>
            <a:miter lim="800000"/>
            <a:headEnd/>
            <a:tailEnd/>
          </a:ln>
        </p:spPr>
        <p:txBody>
          <a:bodyPr lIns="91433" tIns="45717" rIns="91433" bIns="45717">
            <a:spAutoFit/>
          </a:bodyPr>
          <a:lstStyle/>
          <a:p>
            <a:pPr>
              <a:spcBef>
                <a:spcPct val="50000"/>
              </a:spcBef>
            </a:pPr>
            <a:r>
              <a:rPr lang="es-ES" sz="2800"/>
              <a:t>1979</a:t>
            </a:r>
          </a:p>
        </p:txBody>
      </p:sp>
      <p:sp>
        <p:nvSpPr>
          <p:cNvPr id="120840" name="Text Box 8"/>
          <p:cNvSpPr txBox="1">
            <a:spLocks noChangeArrowheads="1"/>
          </p:cNvSpPr>
          <p:nvPr/>
        </p:nvSpPr>
        <p:spPr bwMode="auto">
          <a:xfrm>
            <a:off x="7885113" y="0"/>
            <a:ext cx="1042987" cy="519113"/>
          </a:xfrm>
          <a:prstGeom prst="rect">
            <a:avLst/>
          </a:prstGeom>
          <a:noFill/>
          <a:ln w="9525">
            <a:noFill/>
            <a:miter lim="800000"/>
            <a:headEnd/>
            <a:tailEnd/>
          </a:ln>
        </p:spPr>
        <p:txBody>
          <a:bodyPr lIns="91433" tIns="45717" rIns="91433" bIns="45717">
            <a:spAutoFit/>
          </a:bodyPr>
          <a:lstStyle/>
          <a:p>
            <a:pPr>
              <a:spcBef>
                <a:spcPct val="50000"/>
              </a:spcBef>
            </a:pPr>
            <a:r>
              <a:rPr lang="es-ES" sz="2800"/>
              <a:t>2003</a:t>
            </a:r>
          </a:p>
        </p:txBody>
      </p:sp>
      <p:sp>
        <p:nvSpPr>
          <p:cNvPr id="120841" name="Text Box 9"/>
          <p:cNvSpPr txBox="1">
            <a:spLocks noChangeArrowheads="1"/>
          </p:cNvSpPr>
          <p:nvPr/>
        </p:nvSpPr>
        <p:spPr bwMode="auto">
          <a:xfrm>
            <a:off x="2339975" y="3716338"/>
            <a:ext cx="4968875" cy="519112"/>
          </a:xfrm>
          <a:prstGeom prst="rect">
            <a:avLst/>
          </a:prstGeom>
          <a:noFill/>
          <a:ln w="9525">
            <a:noFill/>
            <a:miter lim="800000"/>
            <a:headEnd/>
            <a:tailEnd/>
          </a:ln>
        </p:spPr>
        <p:txBody>
          <a:bodyPr lIns="91433" tIns="45717" rIns="91433" bIns="45717">
            <a:spAutoFit/>
          </a:bodyPr>
          <a:lstStyle/>
          <a:p>
            <a:pPr>
              <a:spcBef>
                <a:spcPct val="50000"/>
              </a:spcBef>
            </a:pPr>
            <a:r>
              <a:rPr lang="es-ES" sz="2800" b="1">
                <a:solidFill>
                  <a:schemeClr val="accent2"/>
                </a:solidFill>
              </a:rPr>
              <a:t>Hielo que cubre el Ártico</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0"/>
          <a:ext cx="9144000" cy="6862763"/>
        </p:xfrm>
        <a:graphic>
          <a:graphicData uri="http://schemas.openxmlformats.org/presentationml/2006/ole">
            <p:oleObj spid="_x0000_s2050" name="Diapositiva" r:id="rId4" imgW="4544239" imgH="3406026" progId="PowerPoint.Template.8">
              <p:embed/>
            </p:oleObj>
          </a:graphicData>
        </a:graphic>
      </p:graphicFrame>
      <p:sp>
        <p:nvSpPr>
          <p:cNvPr id="2051" name="Rectangle 3"/>
          <p:cNvSpPr>
            <a:spLocks noGrp="1" noChangeArrowheads="1"/>
          </p:cNvSpPr>
          <p:nvPr>
            <p:ph type="title"/>
          </p:nvPr>
        </p:nvSpPr>
        <p:spPr>
          <a:xfrm>
            <a:off x="1371600" y="0"/>
            <a:ext cx="7772400" cy="1143000"/>
          </a:xfrm>
        </p:spPr>
        <p:txBody>
          <a:bodyPr/>
          <a:lstStyle/>
          <a:p>
            <a:pPr eaLnBrk="1" hangingPunct="1"/>
            <a:r>
              <a:rPr lang="es-ES" sz="4800" smtClean="0">
                <a:solidFill>
                  <a:srgbClr val="FFFF00"/>
                </a:solidFill>
              </a:rPr>
              <a:t>Inundación de costas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_tradnl"/>
          </a:p>
        </p:txBody>
      </p:sp>
      <p:pic>
        <p:nvPicPr>
          <p:cNvPr id="121859" name="Picture 1" descr="FAO/G. Diana"/>
          <p:cNvPicPr>
            <a:picLocks noChangeAspect="1" noChangeArrowheads="1"/>
          </p:cNvPicPr>
          <p:nvPr/>
        </p:nvPicPr>
        <p:blipFill>
          <a:blip r:embed="rId3" r:link="rId4"/>
          <a:srcRect/>
          <a:stretch>
            <a:fillRect/>
          </a:stretch>
        </p:blipFill>
        <p:spPr bwMode="auto">
          <a:xfrm>
            <a:off x="0" y="0"/>
            <a:ext cx="7215188" cy="4697413"/>
          </a:xfrm>
          <a:prstGeom prst="rect">
            <a:avLst/>
          </a:prstGeom>
          <a:noFill/>
          <a:ln w="9525">
            <a:noFill/>
            <a:miter lim="800000"/>
            <a:headEnd/>
            <a:tailEnd/>
          </a:ln>
        </p:spPr>
      </p:pic>
      <p:sp>
        <p:nvSpPr>
          <p:cNvPr id="121860" name="4 Título"/>
          <p:cNvSpPr>
            <a:spLocks noGrp="1"/>
          </p:cNvSpPr>
          <p:nvPr>
            <p:ph type="title" idx="4294967295"/>
          </p:nvPr>
        </p:nvSpPr>
        <p:spPr>
          <a:xfrm>
            <a:off x="914400" y="5500688"/>
            <a:ext cx="8229600" cy="1143000"/>
          </a:xfrm>
        </p:spPr>
        <p:txBody>
          <a:bodyPr/>
          <a:lstStyle/>
          <a:p>
            <a:pPr eaLnBrk="1" hangingPunct="1"/>
            <a:r>
              <a:rPr lang="es-ES" smtClean="0"/>
              <a:t>Langostas en el desierto. Mauritania</a:t>
            </a:r>
            <a:endParaRPr lang="es-ES_tradnl" smtClean="0"/>
          </a:p>
        </p:txBody>
      </p:sp>
      <p:pic>
        <p:nvPicPr>
          <p:cNvPr id="121861" name="Picture 2" descr="inundacion04"/>
          <p:cNvPicPr>
            <a:picLocks noChangeAspect="1" noChangeArrowheads="1"/>
          </p:cNvPicPr>
          <p:nvPr/>
        </p:nvPicPr>
        <p:blipFill>
          <a:blip r:embed="rId5"/>
          <a:srcRect/>
          <a:stretch>
            <a:fillRect/>
          </a:stretch>
        </p:blipFill>
        <p:spPr bwMode="auto">
          <a:xfrm>
            <a:off x="0" y="0"/>
            <a:ext cx="9144000" cy="6858000"/>
          </a:xfrm>
          <a:prstGeom prst="rect">
            <a:avLst/>
          </a:prstGeom>
          <a:noFill/>
          <a:ln w="76200" cmpd="tri">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solidFill>
            <a:srgbClr val="66FF33"/>
          </a:solidFill>
        </p:spPr>
        <p:txBody>
          <a:bodyPr/>
          <a:lstStyle/>
          <a:p>
            <a:pPr eaLnBrk="1" hangingPunct="1"/>
            <a:r>
              <a:rPr lang="es-ES" smtClean="0"/>
              <a:t>Equidad y turismo EN 2009</a:t>
            </a:r>
          </a:p>
        </p:txBody>
      </p:sp>
      <p:sp>
        <p:nvSpPr>
          <p:cNvPr id="25603"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25604" name="Picture 2" descr="http://www.hosteleriadigital.es/userfiles/2010/Jun_10/Empleo-turismo-2009_20_original.jpg"/>
          <p:cNvPicPr>
            <a:picLocks noChangeAspect="1" noChangeArrowheads="1"/>
          </p:cNvPicPr>
          <p:nvPr/>
        </p:nvPicPr>
        <p:blipFill>
          <a:blip r:embed="rId3"/>
          <a:srcRect/>
          <a:stretch>
            <a:fillRect/>
          </a:stretch>
        </p:blipFill>
        <p:spPr bwMode="auto">
          <a:xfrm>
            <a:off x="611188" y="1341438"/>
            <a:ext cx="6059487" cy="4751387"/>
          </a:xfrm>
          <a:prstGeom prst="rect">
            <a:avLst/>
          </a:prstGeom>
          <a:noFill/>
          <a:ln w="9525">
            <a:noFill/>
            <a:miter lim="800000"/>
            <a:headEnd/>
            <a:tailEnd/>
          </a:ln>
        </p:spPr>
      </p:pic>
      <p:sp>
        <p:nvSpPr>
          <p:cNvPr id="25605" name="4 Rectángulo"/>
          <p:cNvSpPr>
            <a:spLocks noChangeArrowheads="1"/>
          </p:cNvSpPr>
          <p:nvPr/>
        </p:nvSpPr>
        <p:spPr bwMode="auto">
          <a:xfrm>
            <a:off x="4427538" y="6308725"/>
            <a:ext cx="4572000" cy="431800"/>
          </a:xfrm>
          <a:prstGeom prst="rect">
            <a:avLst/>
          </a:prstGeom>
          <a:noFill/>
          <a:ln w="9525">
            <a:noFill/>
            <a:miter lim="800000"/>
            <a:headEnd/>
            <a:tailEnd/>
          </a:ln>
        </p:spPr>
        <p:txBody>
          <a:bodyPr>
            <a:spAutoFit/>
          </a:bodyPr>
          <a:lstStyle/>
          <a:p>
            <a:r>
              <a:rPr lang="es-ES" sz="1100">
                <a:hlinkClick r:id="rId4"/>
              </a:rPr>
              <a:t>http://www.hosteleriadigital.es/economia/21369/El-50-del-empleo-turistico-es-Restauracion</a:t>
            </a:r>
            <a:endParaRPr lang="es-ES" sz="11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Título"/>
          <p:cNvSpPr>
            <a:spLocks noGrp="1"/>
          </p:cNvSpPr>
          <p:nvPr>
            <p:ph type="title"/>
          </p:nvPr>
        </p:nvSpPr>
        <p:spPr/>
        <p:txBody>
          <a:bodyPr/>
          <a:lstStyle/>
          <a:p>
            <a:pPr eaLnBrk="1" hangingPunct="1"/>
            <a:endParaRPr lang="es-ES" smtClean="0"/>
          </a:p>
        </p:txBody>
      </p:sp>
      <p:sp>
        <p:nvSpPr>
          <p:cNvPr id="122883"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122884" name="Picture 2"/>
          <p:cNvPicPr>
            <a:picLocks noChangeAspect="1" noChangeArrowheads="1"/>
          </p:cNvPicPr>
          <p:nvPr/>
        </p:nvPicPr>
        <p:blipFill>
          <a:blip r:embed="rId3"/>
          <a:srcRect/>
          <a:stretch>
            <a:fillRect/>
          </a:stretch>
        </p:blipFill>
        <p:spPr bwMode="auto">
          <a:xfrm>
            <a:off x="0" y="0"/>
            <a:ext cx="9136063" cy="68580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0" y="1125538"/>
            <a:ext cx="9144000" cy="4770537"/>
          </a:xfrm>
          <a:prstGeom prst="rect">
            <a:avLst/>
          </a:prstGeom>
          <a:noFill/>
          <a:ln w="9525">
            <a:noFill/>
            <a:miter lim="800000"/>
            <a:headEnd/>
            <a:tailEnd/>
          </a:ln>
        </p:spPr>
        <p:txBody>
          <a:bodyPr>
            <a:spAutoFit/>
          </a:bodyPr>
          <a:lstStyle/>
          <a:p>
            <a:pPr algn="just">
              <a:spcBef>
                <a:spcPct val="50000"/>
              </a:spcBef>
            </a:pPr>
            <a:r>
              <a:rPr lang="es-ES" sz="2400" dirty="0">
                <a:solidFill>
                  <a:srgbClr val="000000"/>
                </a:solidFill>
                <a:cs typeface="Times New Roman" pitchFamily="18" charset="0"/>
              </a:rPr>
              <a:t>CONSECUENCIAS DEL DESARROLLO INSOSTENIBLE</a:t>
            </a:r>
          </a:p>
          <a:p>
            <a:pPr algn="just"/>
            <a:r>
              <a:rPr lang="es-ES" dirty="0">
                <a:solidFill>
                  <a:srgbClr val="000000"/>
                </a:solidFill>
                <a:cs typeface="Times New Roman" pitchFamily="18" charset="0"/>
              </a:rPr>
              <a:t>44</a:t>
            </a:r>
          </a:p>
          <a:p>
            <a:pPr algn="just"/>
            <a:r>
              <a:rPr lang="es-ES" sz="2000" b="1" dirty="0">
                <a:solidFill>
                  <a:srgbClr val="0000CC"/>
                </a:solidFill>
                <a:cs typeface="Times New Roman" pitchFamily="18" charset="0"/>
              </a:rPr>
              <a:t>Un gran número de refugiados ambientales, personas que abandonarán los acuíferos y los suelos agotados, y que huirán de los avances de los desiertos y del aumento del nivel del mar.</a:t>
            </a:r>
          </a:p>
          <a:p>
            <a:pPr algn="just"/>
            <a:r>
              <a:rPr lang="es-ES" sz="2000" dirty="0">
                <a:solidFill>
                  <a:srgbClr val="000000"/>
                </a:solidFill>
                <a:cs typeface="Times New Roman" pitchFamily="18" charset="0"/>
              </a:rPr>
              <a:t>155</a:t>
            </a:r>
          </a:p>
          <a:p>
            <a:pPr algn="just"/>
            <a:r>
              <a:rPr lang="es-ES" sz="2000" dirty="0" smtClean="0">
                <a:solidFill>
                  <a:srgbClr val="000000"/>
                </a:solidFill>
                <a:cs typeface="Times New Roman" pitchFamily="18" charset="0"/>
              </a:rPr>
              <a:t>Pero</a:t>
            </a:r>
            <a:r>
              <a:rPr lang="es-ES" sz="2000" dirty="0">
                <a:solidFill>
                  <a:srgbClr val="000000"/>
                </a:solidFill>
                <a:cs typeface="Times New Roman" pitchFamily="18" charset="0"/>
              </a:rPr>
              <a:t>, entre los refugiados ambientales también se incluyen aquellos... que tratan de escapar de entornos tóxicos</a:t>
            </a:r>
            <a:r>
              <a:rPr lang="es-ES" dirty="0">
                <a:solidFill>
                  <a:srgbClr val="000000"/>
                </a:solidFill>
                <a:cs typeface="Times New Roman" pitchFamily="18" charset="0"/>
              </a:rPr>
              <a:t>...</a:t>
            </a:r>
          </a:p>
          <a:p>
            <a:pPr algn="just"/>
            <a:r>
              <a:rPr lang="es-ES" dirty="0">
                <a:solidFill>
                  <a:srgbClr val="000000"/>
                </a:solidFill>
                <a:cs typeface="Times New Roman" pitchFamily="18" charset="0"/>
              </a:rPr>
              <a:t>161</a:t>
            </a:r>
          </a:p>
          <a:p>
            <a:pPr algn="just"/>
            <a:r>
              <a:rPr lang="es-ES" sz="2400" b="1" dirty="0">
                <a:solidFill>
                  <a:srgbClr val="FF3300"/>
                </a:solidFill>
                <a:cs typeface="Times New Roman" pitchFamily="18" charset="0"/>
              </a:rPr>
              <a:t>La conservación del medio ambiente es esencial para supervivencia del planeta y para reducir la pobreza a largo plazo</a:t>
            </a:r>
          </a:p>
          <a:p>
            <a:pPr algn="just"/>
            <a:endParaRPr lang="es-ES" sz="3200" b="1" dirty="0">
              <a:solidFill>
                <a:srgbClr val="FF3300"/>
              </a:solidFill>
              <a:cs typeface="Times New Roman" pitchFamily="18" charset="0"/>
            </a:endParaRPr>
          </a:p>
        </p:txBody>
      </p:sp>
      <p:sp>
        <p:nvSpPr>
          <p:cNvPr id="125955" name="Rectangle 5"/>
          <p:cNvSpPr>
            <a:spLocks noGrp="1" noChangeArrowheads="1"/>
          </p:cNvSpPr>
          <p:nvPr>
            <p:ph type="title" idx="4294967295"/>
          </p:nvPr>
        </p:nvSpPr>
        <p:spPr>
          <a:xfrm>
            <a:off x="1371600" y="0"/>
            <a:ext cx="7772400" cy="1219200"/>
          </a:xfrm>
        </p:spPr>
        <p:txBody>
          <a:bodyPr/>
          <a:lstStyle/>
          <a:p>
            <a:pPr algn="r" eaLnBrk="1" hangingPunct="1"/>
            <a:r>
              <a:rPr lang="es-ES" b="1" smtClean="0">
                <a:solidFill>
                  <a:srgbClr val="000000"/>
                </a:solidFill>
              </a:rPr>
              <a:t>Consecuencias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063" y="0"/>
            <a:ext cx="8229600" cy="1143000"/>
          </a:xfrm>
          <a:solidFill>
            <a:srgbClr val="66FF33"/>
          </a:solidFill>
        </p:spPr>
        <p:txBody>
          <a:bodyPr/>
          <a:lstStyle/>
          <a:p>
            <a:pPr eaLnBrk="1" hangingPunct="1"/>
            <a:r>
              <a:rPr lang="es-ES" dirty="0" smtClean="0"/>
              <a:t>Al Gore. "Una verdad incómoda"</a:t>
            </a:r>
          </a:p>
        </p:txBody>
      </p:sp>
      <p:sp>
        <p:nvSpPr>
          <p:cNvPr id="126979" name="3 Marcador de número de diapositiva"/>
          <p:cNvSpPr>
            <a:spLocks noGrp="1"/>
          </p:cNvSpPr>
          <p:nvPr>
            <p:ph type="sldNum" sz="quarter" idx="4294967295"/>
          </p:nvPr>
        </p:nvSpPr>
        <p:spPr bwMode="auto">
          <a:xfrm>
            <a:off x="457200" y="6356350"/>
            <a:ext cx="2133600" cy="365125"/>
          </a:xfrm>
          <a:prstGeom prst="rect">
            <a:avLst/>
          </a:prstGeom>
          <a:noFill/>
          <a:ln>
            <a:miter lim="800000"/>
            <a:headEnd/>
            <a:tailEnd/>
          </a:ln>
        </p:spPr>
        <p:txBody>
          <a:bodyPr/>
          <a:lstStyle/>
          <a:p>
            <a:r>
              <a:rPr lang="es-ES"/>
              <a:t>-</a:t>
            </a:r>
            <a:fld id="{A7EC25CE-146E-4334-8DA3-DE651E433287}" type="slidenum">
              <a:rPr lang="es-ES"/>
              <a:pPr/>
              <a:t>112</a:t>
            </a:fld>
            <a:r>
              <a:rPr lang="es-ES"/>
              <a:t>-</a:t>
            </a:r>
          </a:p>
        </p:txBody>
      </p:sp>
      <p:sp>
        <p:nvSpPr>
          <p:cNvPr id="100356" name="Rectangle 3"/>
          <p:cNvSpPr>
            <a:spLocks noGrp="1" noChangeArrowheads="1"/>
          </p:cNvSpPr>
          <p:nvPr>
            <p:ph sz="quarter" idx="1"/>
          </p:nvPr>
        </p:nvSpPr>
        <p:spPr>
          <a:xfrm>
            <a:off x="0" y="1214438"/>
            <a:ext cx="9144000" cy="5643562"/>
          </a:xfrm>
          <a:solidFill>
            <a:srgbClr val="FFFF00"/>
          </a:solidFill>
        </p:spPr>
        <p:txBody>
          <a:bodyPr>
            <a:normAutofit fontScale="92500" lnSpcReduction="10000"/>
          </a:bodyPr>
          <a:lstStyle/>
          <a:p>
            <a:pPr marL="274320" indent="-274320" eaLnBrk="1" fontAlgn="auto" hangingPunct="1">
              <a:lnSpc>
                <a:spcPct val="80000"/>
              </a:lnSpc>
              <a:spcAft>
                <a:spcPts val="0"/>
              </a:spcAft>
              <a:buFont typeface="Wingdings 3"/>
              <a:buChar char=""/>
              <a:defRPr/>
            </a:pPr>
            <a:r>
              <a:rPr lang="es-ES" sz="1200" b="1" smtClean="0"/>
              <a:t>25/6/2007 17:16 H</a:t>
            </a:r>
            <a:r>
              <a:rPr lang="es-ES" sz="1200" smtClean="0"/>
              <a:t> CONFERENCIA EN CANARIAS</a:t>
            </a:r>
            <a:r>
              <a:rPr lang="es-ES" sz="1600" smtClean="0"/>
              <a:t/>
            </a:r>
            <a:br>
              <a:rPr lang="es-ES" sz="1600" smtClean="0"/>
            </a:br>
            <a:endParaRPr lang="es-ES" sz="1600" smtClean="0"/>
          </a:p>
          <a:p>
            <a:pPr marL="274320" indent="-274320" eaLnBrk="1" fontAlgn="auto" hangingPunct="1">
              <a:lnSpc>
                <a:spcPct val="80000"/>
              </a:lnSpc>
              <a:spcAft>
                <a:spcPts val="0"/>
              </a:spcAft>
              <a:buFont typeface="Arial" pitchFamily="34" charset="0"/>
              <a:buNone/>
              <a:defRPr/>
            </a:pPr>
            <a:r>
              <a:rPr lang="es-ES" sz="2400" b="1" smtClean="0"/>
              <a:t>señala al cambio climático como causa de las emigraciones africanas</a:t>
            </a:r>
          </a:p>
          <a:p>
            <a:pPr marL="274320" indent="-274320" eaLnBrk="1" fontAlgn="auto" hangingPunct="1">
              <a:lnSpc>
                <a:spcPct val="80000"/>
              </a:lnSpc>
              <a:spcAft>
                <a:spcPts val="0"/>
              </a:spcAft>
              <a:buFont typeface="Arial" pitchFamily="34" charset="0"/>
              <a:buNone/>
              <a:defRPr/>
            </a:pPr>
            <a:r>
              <a:rPr lang="es-ES" sz="1600" smtClean="0"/>
              <a:t>EFE, SANTA CRUZ DE TENERIFE</a:t>
            </a:r>
            <a:endParaRPr lang="es-ES" sz="1600" b="1" smtClean="0"/>
          </a:p>
          <a:p>
            <a:pPr marL="274320" indent="-274320" algn="just" eaLnBrk="1" fontAlgn="auto" hangingPunct="1">
              <a:lnSpc>
                <a:spcPct val="80000"/>
              </a:lnSpc>
              <a:spcAft>
                <a:spcPts val="0"/>
              </a:spcAft>
              <a:buFont typeface="Arial" pitchFamily="34" charset="0"/>
              <a:buNone/>
              <a:defRPr/>
            </a:pPr>
            <a:r>
              <a:rPr lang="es-ES" sz="2400" b="1" smtClean="0"/>
              <a:t>El exvicepresidente de Estados Unidos Al Gore ha advertido esta mañana de que el mundo ya vive de lleno "el periodo de las consecuencias" del cambio climático. Este hecho se manifiesta en el aumento de la sequía y del hambre en África, fenómeno que propicia la emigración de sus habitantes.</a:t>
            </a:r>
            <a:br>
              <a:rPr lang="es-ES" sz="2400" b="1" smtClean="0"/>
            </a:br>
            <a:r>
              <a:rPr lang="es-ES" sz="2400" b="1" smtClean="0"/>
              <a:t/>
            </a:r>
            <a:br>
              <a:rPr lang="es-ES" sz="2400" b="1" smtClean="0"/>
            </a:br>
            <a:r>
              <a:rPr lang="es-ES" sz="2400" b="1" smtClean="0"/>
              <a:t>"Canarias puede decir al mundo lo que significan los refugiados climáticos", ha subrayado Al Gore en referencia a la llegada a las costas de las islas de embarcaciones con inmigrantes africanos.</a:t>
            </a:r>
            <a:br>
              <a:rPr lang="es-ES" sz="2400" b="1" smtClean="0"/>
            </a:br>
            <a:r>
              <a:rPr lang="es-ES" sz="2400" b="1" smtClean="0"/>
              <a:t/>
            </a:r>
            <a:br>
              <a:rPr lang="es-ES" sz="2400" b="1" smtClean="0"/>
            </a:br>
            <a:r>
              <a:rPr lang="es-ES" sz="2400" b="1" smtClean="0"/>
              <a:t>Gore ha pronunciado su conferencia </a:t>
            </a:r>
            <a:r>
              <a:rPr lang="es-ES" sz="2400" b="1" i="1" smtClean="0"/>
              <a:t>Una verdad incómoda</a:t>
            </a:r>
            <a:r>
              <a:rPr lang="es-ES" sz="2400" b="1" smtClean="0"/>
              <a:t> en el Auditorio de Santa Cruz de Tenerife como apertura de las jornadas </a:t>
            </a:r>
            <a:r>
              <a:rPr lang="es-ES" sz="2400" b="1" i="1" smtClean="0"/>
              <a:t>Sociedad del conocimiento y cambio climático,</a:t>
            </a:r>
            <a:r>
              <a:rPr lang="es-ES" sz="2400" b="1" smtClean="0"/>
              <a:t> ante una audiencia formada mayoritariamente por representantes del mundo empresarial y de las instituciones.</a:t>
            </a:r>
          </a:p>
          <a:p>
            <a:pPr marL="274320" indent="-274320" algn="just" eaLnBrk="1" fontAlgn="auto" hangingPunct="1">
              <a:lnSpc>
                <a:spcPct val="80000"/>
              </a:lnSpc>
              <a:spcAft>
                <a:spcPts val="0"/>
              </a:spcAft>
              <a:buFont typeface="Arial" pitchFamily="34" charset="0"/>
              <a:buNone/>
              <a:defRPr/>
            </a:pPr>
            <a:r>
              <a:rPr lang="es-ES" sz="2400" b="1" smtClean="0"/>
              <a:t/>
            </a:r>
            <a:br>
              <a:rPr lang="es-ES" sz="2400" b="1" smtClean="0"/>
            </a:br>
            <a:r>
              <a:rPr lang="es-ES" sz="2400" b="1" smtClean="0"/>
              <a:t>"</a:t>
            </a:r>
            <a:br>
              <a:rPr lang="es-ES" sz="2400" b="1" smtClean="0"/>
            </a:br>
            <a:endParaRPr lang="es-ES" sz="2400" b="1"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3"/>
          <p:cNvSpPr>
            <a:spLocks noGrp="1" noChangeArrowheads="1"/>
          </p:cNvSpPr>
          <p:nvPr>
            <p:ph type="title"/>
          </p:nvPr>
        </p:nvSpPr>
        <p:spPr>
          <a:xfrm>
            <a:off x="0" y="5715000"/>
            <a:ext cx="9691688" cy="1143000"/>
          </a:xfrm>
        </p:spPr>
        <p:txBody>
          <a:bodyPr/>
          <a:lstStyle/>
          <a:p>
            <a:pPr eaLnBrk="1" hangingPunct="1"/>
            <a:r>
              <a:rPr lang="es-ES" sz="3000" b="1" smtClean="0">
                <a:solidFill>
                  <a:srgbClr val="6600FF"/>
                </a:solidFill>
              </a:rPr>
              <a:t>Millones de seres humanos desplazados</a:t>
            </a:r>
          </a:p>
        </p:txBody>
      </p:sp>
      <p:pic>
        <p:nvPicPr>
          <p:cNvPr id="128003" name="Picture 2" descr="PORTMATA1"/>
          <p:cNvPicPr>
            <a:picLocks noGrp="1" noChangeAspect="1" noChangeArrowheads="1"/>
          </p:cNvPicPr>
          <p:nvPr>
            <p:ph sz="quarter" idx="1"/>
          </p:nvPr>
        </p:nvPicPr>
        <p:blipFill>
          <a:blip r:embed="rId3"/>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Text Box 4"/>
          <p:cNvSpPr txBox="1">
            <a:spLocks noChangeArrowheads="1"/>
          </p:cNvSpPr>
          <p:nvPr/>
        </p:nvSpPr>
        <p:spPr bwMode="auto">
          <a:xfrm>
            <a:off x="0" y="1125538"/>
            <a:ext cx="9144000" cy="6126162"/>
          </a:xfrm>
          <a:prstGeom prst="rect">
            <a:avLst/>
          </a:prstGeom>
          <a:noFill/>
          <a:ln w="9525">
            <a:noFill/>
            <a:miter lim="800000"/>
            <a:headEnd/>
            <a:tailEnd/>
          </a:ln>
        </p:spPr>
        <p:txBody>
          <a:bodyPr>
            <a:spAutoFit/>
          </a:bodyPr>
          <a:lstStyle/>
          <a:p>
            <a:pPr algn="just">
              <a:spcBef>
                <a:spcPct val="50000"/>
              </a:spcBef>
            </a:pPr>
            <a:r>
              <a:rPr lang="es-ES" sz="2400">
                <a:solidFill>
                  <a:srgbClr val="000000"/>
                </a:solidFill>
                <a:latin typeface="Times New Roman" pitchFamily="18" charset="0"/>
                <a:cs typeface="Times New Roman" pitchFamily="18" charset="0"/>
              </a:rPr>
              <a:t>CONSECUENCIAS DEL DESARROLLO INSOSTENIBLE</a:t>
            </a:r>
          </a:p>
          <a:p>
            <a:pPr algn="just"/>
            <a:r>
              <a:rPr lang="es-ES" sz="2400">
                <a:solidFill>
                  <a:srgbClr val="000000"/>
                </a:solidFill>
                <a:latin typeface="Times New Roman" pitchFamily="18" charset="0"/>
                <a:cs typeface="Times New Roman" pitchFamily="18" charset="0"/>
              </a:rPr>
              <a:t>44</a:t>
            </a:r>
          </a:p>
          <a:p>
            <a:pPr algn="ctr"/>
            <a:r>
              <a:rPr lang="es-ES" sz="2800" b="1">
                <a:solidFill>
                  <a:srgbClr val="0000CC"/>
                </a:solidFill>
                <a:latin typeface="Times New Roman" pitchFamily="18" charset="0"/>
                <a:cs typeface="Times New Roman" pitchFamily="18" charset="0"/>
              </a:rPr>
              <a:t>Un gran número de refugiados ambientales, personas que abandonarán los acuíferos y los suelos agotados, y que huirán de los avances de los desiertos y del aumento del nivel del mar.</a:t>
            </a:r>
          </a:p>
          <a:p>
            <a:pPr algn="just"/>
            <a:r>
              <a:rPr lang="es-ES" sz="2800">
                <a:solidFill>
                  <a:srgbClr val="000000"/>
                </a:solidFill>
                <a:latin typeface="Times New Roman" pitchFamily="18" charset="0"/>
                <a:cs typeface="Times New Roman" pitchFamily="18" charset="0"/>
              </a:rPr>
              <a:t>155</a:t>
            </a:r>
          </a:p>
          <a:p>
            <a:pPr algn="just"/>
            <a:r>
              <a:rPr lang="es-ES" sz="2400">
                <a:solidFill>
                  <a:srgbClr val="000000"/>
                </a:solidFill>
                <a:latin typeface="Times New Roman" pitchFamily="18" charset="0"/>
                <a:cs typeface="Times New Roman" pitchFamily="18" charset="0"/>
              </a:rPr>
              <a:t>	</a:t>
            </a:r>
            <a:r>
              <a:rPr lang="es-ES" sz="2800">
                <a:solidFill>
                  <a:srgbClr val="000000"/>
                </a:solidFill>
                <a:latin typeface="Times New Roman" pitchFamily="18" charset="0"/>
                <a:cs typeface="Times New Roman" pitchFamily="18" charset="0"/>
              </a:rPr>
              <a:t>Pero, entre los refugiados ambientales también se incluyen aquellos... que tratan de escapar de entornos tóxicos</a:t>
            </a:r>
            <a:r>
              <a:rPr lang="es-ES" sz="2400">
                <a:solidFill>
                  <a:srgbClr val="000000"/>
                </a:solidFill>
                <a:latin typeface="Times New Roman" pitchFamily="18" charset="0"/>
                <a:cs typeface="Times New Roman" pitchFamily="18" charset="0"/>
              </a:rPr>
              <a:t>...</a:t>
            </a:r>
          </a:p>
          <a:p>
            <a:pPr algn="just"/>
            <a:r>
              <a:rPr lang="es-ES" sz="2400">
                <a:solidFill>
                  <a:srgbClr val="000000"/>
                </a:solidFill>
                <a:latin typeface="Times New Roman" pitchFamily="18" charset="0"/>
                <a:cs typeface="Times New Roman" pitchFamily="18" charset="0"/>
              </a:rPr>
              <a:t>161</a:t>
            </a:r>
          </a:p>
          <a:p>
            <a:pPr algn="ctr"/>
            <a:r>
              <a:rPr lang="es-ES" sz="3200" b="1">
                <a:solidFill>
                  <a:srgbClr val="FF3300"/>
                </a:solidFill>
                <a:latin typeface="Times New Roman" pitchFamily="18" charset="0"/>
                <a:cs typeface="Times New Roman" pitchFamily="18" charset="0"/>
              </a:rPr>
              <a:t>La conservación del medio ambiente es esencial para supervivencia del planeta y para reducir la pobreza a largo plazo</a:t>
            </a:r>
          </a:p>
          <a:p>
            <a:pPr algn="just"/>
            <a:endParaRPr lang="es-ES" sz="3200" b="1">
              <a:solidFill>
                <a:srgbClr val="FF3300"/>
              </a:solidFill>
              <a:latin typeface="Times New Roman" pitchFamily="18" charset="0"/>
              <a:cs typeface="Times New Roman" pitchFamily="18" charset="0"/>
            </a:endParaRPr>
          </a:p>
        </p:txBody>
      </p:sp>
      <p:sp>
        <p:nvSpPr>
          <p:cNvPr id="129027" name="Rectangle 5"/>
          <p:cNvSpPr>
            <a:spLocks noGrp="1" noChangeArrowheads="1"/>
          </p:cNvSpPr>
          <p:nvPr>
            <p:ph type="title" idx="4294967295"/>
          </p:nvPr>
        </p:nvSpPr>
        <p:spPr>
          <a:xfrm>
            <a:off x="1371600" y="0"/>
            <a:ext cx="7772400" cy="1219200"/>
          </a:xfrm>
        </p:spPr>
        <p:txBody>
          <a:bodyPr/>
          <a:lstStyle/>
          <a:p>
            <a:pPr algn="r" eaLnBrk="1" hangingPunct="1"/>
            <a:r>
              <a:rPr lang="es-ES" b="1" smtClean="0">
                <a:solidFill>
                  <a:srgbClr val="000000"/>
                </a:solidFill>
              </a:rPr>
              <a:t>Consecuencias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Título"/>
          <p:cNvSpPr>
            <a:spLocks noGrp="1"/>
          </p:cNvSpPr>
          <p:nvPr>
            <p:ph type="title"/>
          </p:nvPr>
        </p:nvSpPr>
        <p:spPr/>
        <p:txBody>
          <a:bodyPr/>
          <a:lstStyle/>
          <a:p>
            <a:pPr eaLnBrk="1" hangingPunct="1"/>
            <a:endParaRPr lang="es-ES" smtClean="0"/>
          </a:p>
        </p:txBody>
      </p:sp>
      <p:sp>
        <p:nvSpPr>
          <p:cNvPr id="130051"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130052" name="Picture 2" descr="http://www.aler.org/produccioninformativa/multimedia/img/cs231209onu.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30053" name="4 Rectángulo"/>
          <p:cNvSpPr>
            <a:spLocks noChangeArrowheads="1"/>
          </p:cNvSpPr>
          <p:nvPr/>
        </p:nvSpPr>
        <p:spPr bwMode="auto">
          <a:xfrm>
            <a:off x="4572000" y="5842000"/>
            <a:ext cx="4572000" cy="1016000"/>
          </a:xfrm>
          <a:prstGeom prst="rect">
            <a:avLst/>
          </a:prstGeom>
          <a:solidFill>
            <a:srgbClr val="FFFF00"/>
          </a:solidFill>
          <a:ln w="9525">
            <a:noFill/>
            <a:miter lim="800000"/>
            <a:headEnd/>
            <a:tailEnd/>
          </a:ln>
        </p:spPr>
        <p:txBody>
          <a:bodyPr>
            <a:spAutoFit/>
          </a:bodyPr>
          <a:lstStyle/>
          <a:p>
            <a:r>
              <a:rPr lang="es-ES">
                <a:hlinkClick r:id="rId4"/>
              </a:rPr>
              <a:t>http://www.aler.org/produccioninformativa/index.php/csm1/782-eeuu-la-migracion-aumenta-con-el-cambio-climatico</a:t>
            </a:r>
            <a:endParaRPr lang="es-ES"/>
          </a:p>
        </p:txBody>
      </p:sp>
      <p:sp>
        <p:nvSpPr>
          <p:cNvPr id="130054" name="5 Rectángulo"/>
          <p:cNvSpPr>
            <a:spLocks noChangeArrowheads="1"/>
          </p:cNvSpPr>
          <p:nvPr/>
        </p:nvSpPr>
        <p:spPr bwMode="auto">
          <a:xfrm>
            <a:off x="2428875" y="0"/>
            <a:ext cx="4572000" cy="3170238"/>
          </a:xfrm>
          <a:prstGeom prst="rect">
            <a:avLst/>
          </a:prstGeom>
          <a:noFill/>
          <a:ln w="9525">
            <a:noFill/>
            <a:miter lim="800000"/>
            <a:headEnd/>
            <a:tailEnd/>
          </a:ln>
        </p:spPr>
        <p:txBody>
          <a:bodyPr>
            <a:spAutoFit/>
          </a:bodyPr>
          <a:lstStyle/>
          <a:p>
            <a:r>
              <a:rPr lang="es-ES">
                <a:solidFill>
                  <a:srgbClr val="FFFF00"/>
                </a:solidFill>
              </a:rPr>
              <a:t>La Organización Internacional de Migraciones denunció que los cambios y fenómenos climáticos de los últimos años ayudan para que aumenten los desplazamientos de personas hacia otras ciudades o países. Estos cambios afectan la vida de las personas y les impide el acceso a servicios básicos. Además no se las reconoce como refugiados, lo que aumenta su vulnerabilidad.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Título"/>
          <p:cNvSpPr>
            <a:spLocks noGrp="1"/>
          </p:cNvSpPr>
          <p:nvPr>
            <p:ph type="title"/>
          </p:nvPr>
        </p:nvSpPr>
        <p:spPr>
          <a:xfrm>
            <a:off x="0" y="0"/>
            <a:ext cx="9144000" cy="1773238"/>
          </a:xfrm>
          <a:solidFill>
            <a:srgbClr val="66FF33"/>
          </a:solidFill>
        </p:spPr>
        <p:txBody>
          <a:bodyPr>
            <a:normAutofit fontScale="90000"/>
          </a:bodyPr>
          <a:lstStyle/>
          <a:p>
            <a:pPr algn="r" eaLnBrk="1" fontAlgn="auto" hangingPunct="1">
              <a:spcAft>
                <a:spcPts val="0"/>
              </a:spcAft>
              <a:defRPr/>
            </a:pPr>
            <a:r>
              <a:rPr lang="es-ES" sz="13800" smtClean="0"/>
              <a:t>Mayas</a:t>
            </a:r>
          </a:p>
        </p:txBody>
      </p:sp>
      <p:sp>
        <p:nvSpPr>
          <p:cNvPr id="131075"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131076" name="Picture 2" descr="http://t3.gstatic.com/images?q=tbn:ANd9GcTcwk0s0RF--ovgG6ItecAKY4RasH1qi6nChsqzWFETIRXSX5ao"/>
          <p:cNvPicPr>
            <a:picLocks noChangeAspect="1" noChangeArrowheads="1"/>
          </p:cNvPicPr>
          <p:nvPr/>
        </p:nvPicPr>
        <p:blipFill>
          <a:blip r:embed="rId3"/>
          <a:srcRect/>
          <a:stretch>
            <a:fillRect/>
          </a:stretch>
        </p:blipFill>
        <p:spPr bwMode="auto">
          <a:xfrm>
            <a:off x="0" y="1212850"/>
            <a:ext cx="2976563" cy="2043113"/>
          </a:xfrm>
          <a:prstGeom prst="rect">
            <a:avLst/>
          </a:prstGeom>
          <a:noFill/>
          <a:ln w="9525">
            <a:noFill/>
            <a:miter lim="800000"/>
            <a:headEnd/>
            <a:tailEnd/>
          </a:ln>
        </p:spPr>
      </p:pic>
      <p:pic>
        <p:nvPicPr>
          <p:cNvPr id="131077" name="Picture 4" descr="http://t2.gstatic.com/images?q=tbn:ANd9GcQiKOSIR_IxSn--SGN91MskkapctBBb6JVCu9I9J8SewVKfrM_b-g"/>
          <p:cNvPicPr>
            <a:picLocks noChangeAspect="1" noChangeArrowheads="1"/>
          </p:cNvPicPr>
          <p:nvPr/>
        </p:nvPicPr>
        <p:blipFill>
          <a:blip r:embed="rId4"/>
          <a:srcRect/>
          <a:stretch>
            <a:fillRect/>
          </a:stretch>
        </p:blipFill>
        <p:spPr bwMode="auto">
          <a:xfrm>
            <a:off x="2987675" y="3141663"/>
            <a:ext cx="5976938" cy="358457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Título"/>
          <p:cNvSpPr>
            <a:spLocks noGrp="1"/>
          </p:cNvSpPr>
          <p:nvPr>
            <p:ph type="title"/>
          </p:nvPr>
        </p:nvSpPr>
        <p:spPr/>
        <p:txBody>
          <a:bodyPr/>
          <a:lstStyle/>
          <a:p>
            <a:pPr eaLnBrk="1" hangingPunct="1"/>
            <a:endParaRPr lang="es-ES" smtClean="0"/>
          </a:p>
        </p:txBody>
      </p:sp>
      <p:pic>
        <p:nvPicPr>
          <p:cNvPr id="132099" name="Picture 2"/>
          <p:cNvPicPr>
            <a:picLocks noGrp="1" noChangeAspect="1" noChangeArrowheads="1"/>
          </p:cNvPicPr>
          <p:nvPr>
            <p:ph sz="quarter" idx="1"/>
          </p:nvPr>
        </p:nvPicPr>
        <p:blipFill>
          <a:blip r:embed="rId3"/>
          <a:srcRect/>
          <a:stretch>
            <a:fillRect/>
          </a:stretch>
        </p:blipFill>
        <p:spPr>
          <a:xfrm>
            <a:off x="0" y="-65088"/>
            <a:ext cx="9144000" cy="6796088"/>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Título"/>
          <p:cNvSpPr>
            <a:spLocks noGrp="1"/>
          </p:cNvSpPr>
          <p:nvPr>
            <p:ph type="title"/>
          </p:nvPr>
        </p:nvSpPr>
        <p:spPr>
          <a:xfrm>
            <a:off x="250825" y="981075"/>
            <a:ext cx="4114800" cy="4881563"/>
          </a:xfrm>
          <a:solidFill>
            <a:srgbClr val="FFFF00"/>
          </a:solidFill>
        </p:spPr>
        <p:txBody>
          <a:bodyPr/>
          <a:lstStyle/>
          <a:p>
            <a:pPr eaLnBrk="1" hangingPunct="1"/>
            <a:r>
              <a:rPr lang="es-ES" b="1" smtClean="0"/>
              <a:t>Un buen libro para entender la crisis energética y de civilización que viviremos</a:t>
            </a:r>
            <a:br>
              <a:rPr lang="es-ES" b="1" smtClean="0"/>
            </a:br>
            <a:r>
              <a:rPr lang="es-ES" b="1" smtClean="0"/>
              <a:t>2007</a:t>
            </a:r>
            <a:br>
              <a:rPr lang="es-ES" b="1" smtClean="0"/>
            </a:br>
            <a:endParaRPr lang="es-ES" smtClean="0"/>
          </a:p>
        </p:txBody>
      </p:sp>
      <p:pic>
        <p:nvPicPr>
          <p:cNvPr id="133123" name="Picture 2" descr="http://www.canariasantelacrisisenergetica.org/wp-content/uploads/2007/06/gran_emergencia_PORTADA1.jpg"/>
          <p:cNvPicPr>
            <a:picLocks noChangeAspect="1" noChangeArrowheads="1"/>
          </p:cNvPicPr>
          <p:nvPr/>
        </p:nvPicPr>
        <p:blipFill>
          <a:blip r:embed="rId3"/>
          <a:srcRect/>
          <a:stretch>
            <a:fillRect/>
          </a:stretch>
        </p:blipFill>
        <p:spPr bwMode="auto">
          <a:xfrm>
            <a:off x="4565650" y="0"/>
            <a:ext cx="457835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l="18488" b="9203"/>
          <a:stretch>
            <a:fillRect/>
          </a:stretch>
        </p:blipFill>
        <p:spPr bwMode="auto">
          <a:xfrm>
            <a:off x="2682875" y="1217613"/>
            <a:ext cx="6461125" cy="5640387"/>
          </a:xfrm>
          <a:prstGeom prst="rect">
            <a:avLst/>
          </a:prstGeom>
          <a:noFill/>
          <a:ln w="9525" algn="ctr">
            <a:noFill/>
            <a:miter lim="800000"/>
            <a:headEnd/>
            <a:tailEnd/>
          </a:ln>
        </p:spPr>
      </p:pic>
      <p:pic>
        <p:nvPicPr>
          <p:cNvPr id="26627" name="Picture 3"/>
          <p:cNvPicPr>
            <a:picLocks noChangeAspect="1" noChangeArrowheads="1"/>
          </p:cNvPicPr>
          <p:nvPr/>
        </p:nvPicPr>
        <p:blipFill>
          <a:blip r:embed="rId4"/>
          <a:srcRect l="2347" t="1979"/>
          <a:stretch>
            <a:fillRect/>
          </a:stretch>
        </p:blipFill>
        <p:spPr bwMode="auto">
          <a:xfrm>
            <a:off x="0" y="0"/>
            <a:ext cx="2516188" cy="45561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CuadroTexto"/>
          <p:cNvSpPr txBox="1">
            <a:spLocks noChangeArrowheads="1"/>
          </p:cNvSpPr>
          <p:nvPr/>
        </p:nvSpPr>
        <p:spPr bwMode="auto">
          <a:xfrm>
            <a:off x="179388" y="1196975"/>
            <a:ext cx="8208962" cy="2554288"/>
          </a:xfrm>
          <a:prstGeom prst="rect">
            <a:avLst/>
          </a:prstGeom>
          <a:solidFill>
            <a:srgbClr val="66FF33"/>
          </a:solidFill>
          <a:ln w="9525">
            <a:noFill/>
            <a:miter lim="800000"/>
            <a:headEnd/>
            <a:tailEnd/>
          </a:ln>
        </p:spPr>
        <p:txBody>
          <a:bodyPr>
            <a:spAutoFit/>
          </a:bodyPr>
          <a:lstStyle/>
          <a:p>
            <a:r>
              <a:rPr lang="es-ES" sz="8000"/>
              <a:t>Medioambiente y turismo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2 Marcador de número de diapositiva"/>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71020A4D-31A8-49EF-A769-1F7C7D7C67ED}" type="slidenum">
              <a:rPr lang="es-ES" smtClean="0"/>
              <a:pPr/>
              <a:t>14</a:t>
            </a:fld>
            <a:endParaRPr lang="es-ES" smtClean="0"/>
          </a:p>
        </p:txBody>
      </p:sp>
      <p:pic>
        <p:nvPicPr>
          <p:cNvPr id="28675" name="Picture 2"/>
          <p:cNvPicPr>
            <a:picLocks noChangeAspect="1" noChangeArrowheads="1"/>
          </p:cNvPicPr>
          <p:nvPr/>
        </p:nvPicPr>
        <p:blipFill>
          <a:blip r:embed="rId3"/>
          <a:srcRect/>
          <a:stretch>
            <a:fillRect/>
          </a:stretch>
        </p:blipFill>
        <p:spPr bwMode="auto">
          <a:xfrm>
            <a:off x="4140200" y="0"/>
            <a:ext cx="5113338" cy="67786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ehu.es/francoiradi/LABERINTOS/ARCHIVOS/labe_03_archivos/image007.jpg"/>
          <p:cNvPicPr>
            <a:picLocks noChangeAspect="1" noChangeArrowheads="1"/>
          </p:cNvPicPr>
          <p:nvPr/>
        </p:nvPicPr>
        <p:blipFill>
          <a:blip r:embed="rId3" r:link="rId4"/>
          <a:srcRect/>
          <a:stretch>
            <a:fillRect/>
          </a:stretch>
        </p:blipFill>
        <p:spPr bwMode="auto">
          <a:xfrm>
            <a:off x="2357438" y="1500188"/>
            <a:ext cx="4437062" cy="3429000"/>
          </a:xfrm>
          <a:prstGeom prst="rect">
            <a:avLst/>
          </a:prstGeom>
          <a:noFill/>
          <a:ln w="9525">
            <a:noFill/>
            <a:miter lim="800000"/>
            <a:headEnd/>
            <a:tailEnd/>
          </a:ln>
        </p:spPr>
      </p:pic>
      <p:grpSp>
        <p:nvGrpSpPr>
          <p:cNvPr id="29699" name="Group 32"/>
          <p:cNvGrpSpPr>
            <a:grpSpLocks/>
          </p:cNvGrpSpPr>
          <p:nvPr/>
        </p:nvGrpSpPr>
        <p:grpSpPr bwMode="auto">
          <a:xfrm>
            <a:off x="0" y="304800"/>
            <a:ext cx="9144000" cy="6553200"/>
            <a:chOff x="-2" y="-2"/>
            <a:chExt cx="2960" cy="2596"/>
          </a:xfrm>
        </p:grpSpPr>
        <p:grpSp>
          <p:nvGrpSpPr>
            <p:cNvPr id="29701" name="Group 30"/>
            <p:cNvGrpSpPr>
              <a:grpSpLocks/>
            </p:cNvGrpSpPr>
            <p:nvPr/>
          </p:nvGrpSpPr>
          <p:grpSpPr bwMode="auto">
            <a:xfrm>
              <a:off x="0" y="0"/>
              <a:ext cx="2956" cy="2592"/>
              <a:chOff x="0" y="0"/>
              <a:chExt cx="2956" cy="2592"/>
            </a:xfrm>
          </p:grpSpPr>
          <p:grpSp>
            <p:nvGrpSpPr>
              <p:cNvPr id="29703" name="Group 13"/>
              <p:cNvGrpSpPr>
                <a:grpSpLocks/>
              </p:cNvGrpSpPr>
              <p:nvPr/>
            </p:nvGrpSpPr>
            <p:grpSpPr bwMode="auto">
              <a:xfrm>
                <a:off x="0" y="0"/>
                <a:ext cx="772" cy="480"/>
                <a:chOff x="0" y="0"/>
                <a:chExt cx="772" cy="480"/>
              </a:xfrm>
            </p:grpSpPr>
            <p:sp>
              <p:nvSpPr>
                <p:cNvPr id="29728" name="Rectangle 3"/>
                <p:cNvSpPr>
                  <a:spLocks noChangeArrowheads="1"/>
                </p:cNvSpPr>
                <p:nvPr/>
              </p:nvSpPr>
              <p:spPr bwMode="auto">
                <a:xfrm>
                  <a:off x="43" y="0"/>
                  <a:ext cx="686" cy="480"/>
                </a:xfrm>
                <a:prstGeom prst="rect">
                  <a:avLst/>
                </a:prstGeom>
                <a:noFill/>
                <a:ln w="9525">
                  <a:noFill/>
                  <a:miter lim="800000"/>
                  <a:headEnd/>
                  <a:tailEnd/>
                </a:ln>
              </p:spPr>
              <p:txBody>
                <a:bodyPr anchor="ctr"/>
                <a:lstStyle/>
                <a:p>
                  <a:pPr algn="ctr"/>
                  <a:r>
                    <a:rPr lang="es-ES" sz="2000">
                      <a:latin typeface="Garamond" pitchFamily="18" charset="0"/>
                    </a:rPr>
                    <a:t>6.Combatir enfermedades</a:t>
                  </a:r>
                  <a:endParaRPr lang="es-ES" sz="2000"/>
                </a:p>
                <a:p>
                  <a:pPr algn="ctr" eaLnBrk="0" hangingPunct="0"/>
                  <a:endParaRPr lang="es-ES" sz="2000"/>
                </a:p>
              </p:txBody>
            </p:sp>
            <p:sp>
              <p:nvSpPr>
                <p:cNvPr id="29729" name="Rectangle 12"/>
                <p:cNvSpPr>
                  <a:spLocks noChangeArrowheads="1"/>
                </p:cNvSpPr>
                <p:nvPr/>
              </p:nvSpPr>
              <p:spPr bwMode="auto">
                <a:xfrm>
                  <a:off x="0" y="0"/>
                  <a:ext cx="772" cy="480"/>
                </a:xfrm>
                <a:prstGeom prst="rect">
                  <a:avLst/>
                </a:prstGeom>
                <a:noFill/>
                <a:ln w="7">
                  <a:solidFill>
                    <a:srgbClr val="A0A0A0"/>
                  </a:solidFill>
                  <a:miter lim="800000"/>
                  <a:headEnd/>
                  <a:tailEnd/>
                </a:ln>
              </p:spPr>
              <p:txBody>
                <a:bodyPr/>
                <a:lstStyle/>
                <a:p>
                  <a:pPr algn="r"/>
                  <a:endParaRPr lang="es-ES_tradnl"/>
                </a:p>
              </p:txBody>
            </p:sp>
          </p:grpSp>
          <p:grpSp>
            <p:nvGrpSpPr>
              <p:cNvPr id="29704" name="Group 15"/>
              <p:cNvGrpSpPr>
                <a:grpSpLocks/>
              </p:cNvGrpSpPr>
              <p:nvPr/>
            </p:nvGrpSpPr>
            <p:grpSpPr bwMode="auto">
              <a:xfrm>
                <a:off x="772" y="0"/>
                <a:ext cx="1398" cy="480"/>
                <a:chOff x="772" y="0"/>
                <a:chExt cx="1398" cy="480"/>
              </a:xfrm>
            </p:grpSpPr>
            <p:sp>
              <p:nvSpPr>
                <p:cNvPr id="29726" name="Rectangle 4"/>
                <p:cNvSpPr>
                  <a:spLocks noChangeArrowheads="1"/>
                </p:cNvSpPr>
                <p:nvPr/>
              </p:nvSpPr>
              <p:spPr bwMode="auto">
                <a:xfrm>
                  <a:off x="815" y="0"/>
                  <a:ext cx="1312" cy="480"/>
                </a:xfrm>
                <a:prstGeom prst="rect">
                  <a:avLst/>
                </a:prstGeom>
                <a:noFill/>
                <a:ln w="9525">
                  <a:noFill/>
                  <a:miter lim="800000"/>
                  <a:headEnd/>
                  <a:tailEnd/>
                </a:ln>
              </p:spPr>
              <p:txBody>
                <a:bodyPr anchor="ctr"/>
                <a:lstStyle/>
                <a:p>
                  <a:pPr algn="ctr"/>
                  <a:r>
                    <a:rPr lang="es-ES" sz="2000">
                      <a:latin typeface="Garamond" pitchFamily="18" charset="0"/>
                    </a:rPr>
                    <a:t>4.Reducir la mortalidad infantil</a:t>
                  </a:r>
                  <a:endParaRPr lang="es-ES" sz="2000"/>
                </a:p>
                <a:p>
                  <a:pPr algn="ctr" eaLnBrk="0" hangingPunct="0"/>
                  <a:endParaRPr lang="es-ES" sz="2000"/>
                </a:p>
              </p:txBody>
            </p:sp>
            <p:sp>
              <p:nvSpPr>
                <p:cNvPr id="29727" name="Rectangle 14"/>
                <p:cNvSpPr>
                  <a:spLocks noChangeArrowheads="1"/>
                </p:cNvSpPr>
                <p:nvPr/>
              </p:nvSpPr>
              <p:spPr bwMode="auto">
                <a:xfrm>
                  <a:off x="772" y="0"/>
                  <a:ext cx="1398" cy="480"/>
                </a:xfrm>
                <a:prstGeom prst="rect">
                  <a:avLst/>
                </a:prstGeom>
                <a:noFill/>
                <a:ln w="7">
                  <a:solidFill>
                    <a:srgbClr val="A0A0A0"/>
                  </a:solidFill>
                  <a:miter lim="800000"/>
                  <a:headEnd/>
                  <a:tailEnd/>
                </a:ln>
              </p:spPr>
              <p:txBody>
                <a:bodyPr/>
                <a:lstStyle/>
                <a:p>
                  <a:pPr algn="r"/>
                  <a:endParaRPr lang="es-ES_tradnl"/>
                </a:p>
              </p:txBody>
            </p:sp>
          </p:grpSp>
          <p:grpSp>
            <p:nvGrpSpPr>
              <p:cNvPr id="29705" name="Group 17"/>
              <p:cNvGrpSpPr>
                <a:grpSpLocks/>
              </p:cNvGrpSpPr>
              <p:nvPr/>
            </p:nvGrpSpPr>
            <p:grpSpPr bwMode="auto">
              <a:xfrm>
                <a:off x="2170" y="0"/>
                <a:ext cx="786" cy="480"/>
                <a:chOff x="2170" y="0"/>
                <a:chExt cx="786" cy="480"/>
              </a:xfrm>
            </p:grpSpPr>
            <p:sp>
              <p:nvSpPr>
                <p:cNvPr id="29724" name="Rectangle 5"/>
                <p:cNvSpPr>
                  <a:spLocks noChangeArrowheads="1"/>
                </p:cNvSpPr>
                <p:nvPr/>
              </p:nvSpPr>
              <p:spPr bwMode="auto">
                <a:xfrm>
                  <a:off x="2213" y="0"/>
                  <a:ext cx="700" cy="480"/>
                </a:xfrm>
                <a:prstGeom prst="rect">
                  <a:avLst/>
                </a:prstGeom>
                <a:noFill/>
                <a:ln w="9525">
                  <a:noFill/>
                  <a:miter lim="800000"/>
                  <a:headEnd/>
                  <a:tailEnd/>
                </a:ln>
              </p:spPr>
              <p:txBody>
                <a:bodyPr anchor="ctr"/>
                <a:lstStyle/>
                <a:p>
                  <a:pPr algn="ctr"/>
                  <a:r>
                    <a:rPr lang="es-ES" sz="2000">
                      <a:latin typeface="Garamond" pitchFamily="18" charset="0"/>
                    </a:rPr>
                    <a:t>3.Igualdad g</a:t>
                  </a:r>
                  <a:r>
                    <a:rPr lang="es-ES" sz="2000"/>
                    <a:t>é</a:t>
                  </a:r>
                  <a:r>
                    <a:rPr lang="es-ES" sz="2000">
                      <a:latin typeface="Garamond" pitchFamily="18" charset="0"/>
                    </a:rPr>
                    <a:t>neros y autonom</a:t>
                  </a:r>
                  <a:r>
                    <a:rPr lang="es-ES" sz="2000"/>
                    <a:t>í</a:t>
                  </a:r>
                  <a:r>
                    <a:rPr lang="es-ES" sz="2000">
                      <a:latin typeface="Garamond" pitchFamily="18" charset="0"/>
                    </a:rPr>
                    <a:t>a mujer</a:t>
                  </a:r>
                  <a:endParaRPr lang="es-ES" sz="2000"/>
                </a:p>
                <a:p>
                  <a:pPr algn="ctr" eaLnBrk="0" hangingPunct="0"/>
                  <a:endParaRPr lang="es-ES" sz="2000"/>
                </a:p>
              </p:txBody>
            </p:sp>
            <p:sp>
              <p:nvSpPr>
                <p:cNvPr id="29725" name="Rectangle 16"/>
                <p:cNvSpPr>
                  <a:spLocks noChangeArrowheads="1"/>
                </p:cNvSpPr>
                <p:nvPr/>
              </p:nvSpPr>
              <p:spPr bwMode="auto">
                <a:xfrm>
                  <a:off x="2170" y="0"/>
                  <a:ext cx="786" cy="480"/>
                </a:xfrm>
                <a:prstGeom prst="rect">
                  <a:avLst/>
                </a:prstGeom>
                <a:noFill/>
                <a:ln w="7">
                  <a:solidFill>
                    <a:srgbClr val="A0A0A0"/>
                  </a:solidFill>
                  <a:miter lim="800000"/>
                  <a:headEnd/>
                  <a:tailEnd/>
                </a:ln>
              </p:spPr>
              <p:txBody>
                <a:bodyPr/>
                <a:lstStyle/>
                <a:p>
                  <a:pPr algn="r"/>
                  <a:endParaRPr lang="es-ES_tradnl"/>
                </a:p>
              </p:txBody>
            </p:sp>
          </p:grpSp>
          <p:grpSp>
            <p:nvGrpSpPr>
              <p:cNvPr id="29706" name="Group 19"/>
              <p:cNvGrpSpPr>
                <a:grpSpLocks/>
              </p:cNvGrpSpPr>
              <p:nvPr/>
            </p:nvGrpSpPr>
            <p:grpSpPr bwMode="auto">
              <a:xfrm>
                <a:off x="0" y="480"/>
                <a:ext cx="772" cy="1536"/>
                <a:chOff x="0" y="480"/>
                <a:chExt cx="772" cy="1536"/>
              </a:xfrm>
            </p:grpSpPr>
            <p:sp>
              <p:nvSpPr>
                <p:cNvPr id="29722" name="Rectangle 6"/>
                <p:cNvSpPr>
                  <a:spLocks noChangeArrowheads="1"/>
                </p:cNvSpPr>
                <p:nvPr/>
              </p:nvSpPr>
              <p:spPr bwMode="auto">
                <a:xfrm>
                  <a:off x="43" y="480"/>
                  <a:ext cx="686" cy="1536"/>
                </a:xfrm>
                <a:prstGeom prst="rect">
                  <a:avLst/>
                </a:prstGeom>
                <a:solidFill>
                  <a:srgbClr val="FF5050"/>
                </a:solidFill>
                <a:ln w="9525">
                  <a:noFill/>
                  <a:miter lim="800000"/>
                  <a:headEnd/>
                  <a:tailEnd/>
                </a:ln>
              </p:spPr>
              <p:txBody>
                <a:bodyPr anchor="ctr"/>
                <a:lstStyle/>
                <a:p>
                  <a:r>
                    <a:rPr lang="es-ES" sz="2000"/>
                    <a:t> </a:t>
                  </a:r>
                </a:p>
                <a:p>
                  <a:pPr eaLnBrk="0" hangingPunct="0"/>
                  <a:r>
                    <a:rPr lang="es-ES" sz="2000"/>
                    <a:t> </a:t>
                  </a:r>
                </a:p>
                <a:p>
                  <a:pPr eaLnBrk="0" hangingPunct="0"/>
                  <a:r>
                    <a:rPr lang="es-ES" sz="2000"/>
                    <a:t> </a:t>
                  </a:r>
                </a:p>
                <a:p>
                  <a:pPr eaLnBrk="0" hangingPunct="0"/>
                  <a:r>
                    <a:rPr lang="es-ES" sz="2000"/>
                    <a:t> </a:t>
                  </a:r>
                </a:p>
                <a:p>
                  <a:pPr eaLnBrk="0" hangingPunct="0"/>
                  <a:r>
                    <a:rPr lang="es-ES" sz="2000"/>
                    <a:t> </a:t>
                  </a:r>
                </a:p>
                <a:p>
                  <a:pPr eaLnBrk="0" hangingPunct="0"/>
                  <a:r>
                    <a:rPr lang="es-ES" sz="2000" b="1">
                      <a:latin typeface="Garamond" pitchFamily="18" charset="0"/>
                    </a:rPr>
                    <a:t>1.ERRADICAR LA POBREZA EXTREMA Y EL HAMBRE</a:t>
                  </a:r>
                  <a:endParaRPr lang="es-ES" sz="2000" b="1"/>
                </a:p>
                <a:p>
                  <a:pPr eaLnBrk="0" hangingPunct="0"/>
                  <a:r>
                    <a:rPr lang="es-ES" sz="2000">
                      <a:solidFill>
                        <a:srgbClr val="FFFF00"/>
                      </a:solidFill>
                    </a:rPr>
                    <a:t> </a:t>
                  </a:r>
                </a:p>
                <a:p>
                  <a:pPr eaLnBrk="0" hangingPunct="0"/>
                  <a:r>
                    <a:rPr lang="es-ES" sz="2000"/>
                    <a:t> </a:t>
                  </a:r>
                </a:p>
                <a:p>
                  <a:pPr eaLnBrk="0" hangingPunct="0"/>
                  <a:r>
                    <a:rPr lang="es-ES" sz="2000"/>
                    <a:t> </a:t>
                  </a:r>
                </a:p>
                <a:p>
                  <a:pPr eaLnBrk="0" hangingPunct="0"/>
                  <a:r>
                    <a:rPr lang="es-ES" sz="2000"/>
                    <a:t> </a:t>
                  </a:r>
                </a:p>
                <a:p>
                  <a:pPr eaLnBrk="0" hangingPunct="0"/>
                  <a:endParaRPr lang="es-ES" sz="2000"/>
                </a:p>
              </p:txBody>
            </p:sp>
            <p:sp>
              <p:nvSpPr>
                <p:cNvPr id="29723" name="Rectangle 18"/>
                <p:cNvSpPr>
                  <a:spLocks noChangeArrowheads="1"/>
                </p:cNvSpPr>
                <p:nvPr/>
              </p:nvSpPr>
              <p:spPr bwMode="auto">
                <a:xfrm>
                  <a:off x="0" y="480"/>
                  <a:ext cx="772" cy="1536"/>
                </a:xfrm>
                <a:prstGeom prst="rect">
                  <a:avLst/>
                </a:prstGeom>
                <a:noFill/>
                <a:ln w="7">
                  <a:solidFill>
                    <a:srgbClr val="A0A0A0"/>
                  </a:solidFill>
                  <a:miter lim="800000"/>
                  <a:headEnd/>
                  <a:tailEnd/>
                </a:ln>
              </p:spPr>
              <p:txBody>
                <a:bodyPr/>
                <a:lstStyle/>
                <a:p>
                  <a:pPr algn="r"/>
                  <a:endParaRPr lang="es-ES_tradnl"/>
                </a:p>
              </p:txBody>
            </p:sp>
          </p:grpSp>
          <p:grpSp>
            <p:nvGrpSpPr>
              <p:cNvPr id="29707" name="Group 21"/>
              <p:cNvGrpSpPr>
                <a:grpSpLocks/>
              </p:cNvGrpSpPr>
              <p:nvPr/>
            </p:nvGrpSpPr>
            <p:grpSpPr bwMode="auto">
              <a:xfrm>
                <a:off x="772" y="480"/>
                <a:ext cx="1398" cy="1536"/>
                <a:chOff x="772" y="480"/>
                <a:chExt cx="1398" cy="1536"/>
              </a:xfrm>
            </p:grpSpPr>
            <p:sp>
              <p:nvSpPr>
                <p:cNvPr id="29720" name="Rectangle 7"/>
                <p:cNvSpPr>
                  <a:spLocks noChangeArrowheads="1" noTextEdit="1"/>
                </p:cNvSpPr>
                <p:nvPr/>
              </p:nvSpPr>
              <p:spPr bwMode="auto">
                <a:xfrm>
                  <a:off x="815" y="480"/>
                  <a:ext cx="1312" cy="1536"/>
                </a:xfrm>
                <a:prstGeom prst="rect">
                  <a:avLst/>
                </a:prstGeom>
                <a:noFill/>
                <a:ln w="9525">
                  <a:noFill/>
                  <a:miter lim="800000"/>
                  <a:headEnd/>
                  <a:tailEnd/>
                </a:ln>
              </p:spPr>
              <p:txBody>
                <a:bodyPr>
                  <a:spAutoFit/>
                </a:bodyPr>
                <a:lstStyle/>
                <a:p>
                  <a:endParaRPr lang="es-ES"/>
                </a:p>
              </p:txBody>
            </p:sp>
            <p:sp>
              <p:nvSpPr>
                <p:cNvPr id="29721" name="Rectangle 20"/>
                <p:cNvSpPr>
                  <a:spLocks noChangeArrowheads="1"/>
                </p:cNvSpPr>
                <p:nvPr/>
              </p:nvSpPr>
              <p:spPr bwMode="auto">
                <a:xfrm>
                  <a:off x="772" y="480"/>
                  <a:ext cx="1398" cy="1536"/>
                </a:xfrm>
                <a:prstGeom prst="rect">
                  <a:avLst/>
                </a:prstGeom>
                <a:noFill/>
                <a:ln w="7">
                  <a:solidFill>
                    <a:srgbClr val="A0A0A0"/>
                  </a:solidFill>
                  <a:miter lim="800000"/>
                  <a:headEnd/>
                  <a:tailEnd/>
                </a:ln>
              </p:spPr>
              <p:txBody>
                <a:bodyPr/>
                <a:lstStyle/>
                <a:p>
                  <a:pPr algn="r"/>
                  <a:endParaRPr lang="es-ES_tradnl"/>
                </a:p>
              </p:txBody>
            </p:sp>
          </p:grpSp>
          <p:grpSp>
            <p:nvGrpSpPr>
              <p:cNvPr id="29708" name="Group 23"/>
              <p:cNvGrpSpPr>
                <a:grpSpLocks/>
              </p:cNvGrpSpPr>
              <p:nvPr/>
            </p:nvGrpSpPr>
            <p:grpSpPr bwMode="auto">
              <a:xfrm>
                <a:off x="2170" y="480"/>
                <a:ext cx="786" cy="1536"/>
                <a:chOff x="2170" y="480"/>
                <a:chExt cx="786" cy="1536"/>
              </a:xfrm>
            </p:grpSpPr>
            <p:sp>
              <p:nvSpPr>
                <p:cNvPr id="29718" name="Rectangle 8"/>
                <p:cNvSpPr>
                  <a:spLocks noChangeArrowheads="1"/>
                </p:cNvSpPr>
                <p:nvPr/>
              </p:nvSpPr>
              <p:spPr bwMode="auto">
                <a:xfrm>
                  <a:off x="2213" y="480"/>
                  <a:ext cx="700" cy="1536"/>
                </a:xfrm>
                <a:prstGeom prst="rect">
                  <a:avLst/>
                </a:prstGeom>
                <a:solidFill>
                  <a:srgbClr val="00FF00"/>
                </a:solidFill>
                <a:ln w="9525">
                  <a:noFill/>
                  <a:miter lim="800000"/>
                  <a:headEnd/>
                  <a:tailEnd/>
                </a:ln>
              </p:spPr>
              <p:txBody>
                <a:bodyPr anchor="ctr"/>
                <a:lstStyle/>
                <a:p>
                  <a:r>
                    <a:rPr lang="es-ES" sz="2000"/>
                    <a:t> </a:t>
                  </a:r>
                </a:p>
                <a:p>
                  <a:pPr eaLnBrk="0" hangingPunct="0"/>
                  <a:r>
                    <a:rPr lang="es-ES" sz="2000"/>
                    <a:t> </a:t>
                  </a:r>
                </a:p>
                <a:p>
                  <a:pPr eaLnBrk="0" hangingPunct="0"/>
                  <a:r>
                    <a:rPr lang="es-ES" b="1">
                      <a:latin typeface="Garamond" pitchFamily="18" charset="0"/>
                    </a:rPr>
                    <a:t>7.GARANTIZAR</a:t>
                  </a:r>
                  <a:r>
                    <a:rPr lang="es-ES" sz="2000" b="1">
                      <a:latin typeface="Garamond" pitchFamily="18" charset="0"/>
                    </a:rPr>
                    <a:t> </a:t>
                  </a:r>
                  <a:r>
                    <a:rPr lang="es-ES" sz="1600" b="1">
                      <a:latin typeface="Garamond" pitchFamily="18" charset="0"/>
                    </a:rPr>
                    <a:t>SOSTENIBILIDAD</a:t>
                  </a:r>
                  <a:r>
                    <a:rPr lang="es-ES" sz="2000" b="1">
                      <a:latin typeface="Garamond" pitchFamily="18" charset="0"/>
                    </a:rPr>
                    <a:t> DEL MEDIO AMBIENTE</a:t>
                  </a:r>
                  <a:endParaRPr lang="es-ES" sz="2000" b="1"/>
                </a:p>
                <a:p>
                  <a:pPr eaLnBrk="0" hangingPunct="0"/>
                  <a:endParaRPr lang="es-ES" sz="2000"/>
                </a:p>
              </p:txBody>
            </p:sp>
            <p:sp>
              <p:nvSpPr>
                <p:cNvPr id="29719" name="Rectangle 22"/>
                <p:cNvSpPr>
                  <a:spLocks noChangeArrowheads="1"/>
                </p:cNvSpPr>
                <p:nvPr/>
              </p:nvSpPr>
              <p:spPr bwMode="auto">
                <a:xfrm>
                  <a:off x="2170" y="480"/>
                  <a:ext cx="786" cy="1536"/>
                </a:xfrm>
                <a:prstGeom prst="rect">
                  <a:avLst/>
                </a:prstGeom>
                <a:noFill/>
                <a:ln w="7">
                  <a:solidFill>
                    <a:srgbClr val="A0A0A0"/>
                  </a:solidFill>
                  <a:miter lim="800000"/>
                  <a:headEnd/>
                  <a:tailEnd/>
                </a:ln>
              </p:spPr>
              <p:txBody>
                <a:bodyPr/>
                <a:lstStyle/>
                <a:p>
                  <a:pPr algn="r"/>
                  <a:endParaRPr lang="es-ES_tradnl"/>
                </a:p>
              </p:txBody>
            </p:sp>
          </p:grpSp>
          <p:grpSp>
            <p:nvGrpSpPr>
              <p:cNvPr id="29709" name="Group 25"/>
              <p:cNvGrpSpPr>
                <a:grpSpLocks/>
              </p:cNvGrpSpPr>
              <p:nvPr/>
            </p:nvGrpSpPr>
            <p:grpSpPr bwMode="auto">
              <a:xfrm>
                <a:off x="0" y="2016"/>
                <a:ext cx="772" cy="576"/>
                <a:chOff x="0" y="2016"/>
                <a:chExt cx="772" cy="576"/>
              </a:xfrm>
            </p:grpSpPr>
            <p:sp>
              <p:nvSpPr>
                <p:cNvPr id="29716" name="Rectangle 9"/>
                <p:cNvSpPr>
                  <a:spLocks noChangeArrowheads="1"/>
                </p:cNvSpPr>
                <p:nvPr/>
              </p:nvSpPr>
              <p:spPr bwMode="auto">
                <a:xfrm>
                  <a:off x="43" y="2016"/>
                  <a:ext cx="686" cy="576"/>
                </a:xfrm>
                <a:prstGeom prst="rect">
                  <a:avLst/>
                </a:prstGeom>
                <a:noFill/>
                <a:ln w="9525">
                  <a:noFill/>
                  <a:miter lim="800000"/>
                  <a:headEnd/>
                  <a:tailEnd/>
                </a:ln>
              </p:spPr>
              <p:txBody>
                <a:bodyPr anchor="ctr"/>
                <a:lstStyle/>
                <a:p>
                  <a:pPr algn="ctr"/>
                  <a:r>
                    <a:rPr lang="es-ES" sz="2000">
                      <a:latin typeface="Garamond" pitchFamily="18" charset="0"/>
                    </a:rPr>
                    <a:t>5.Mejorar la salud materna</a:t>
                  </a:r>
                  <a:endParaRPr lang="es-ES" sz="2000"/>
                </a:p>
                <a:p>
                  <a:pPr algn="ctr" eaLnBrk="0" hangingPunct="0"/>
                  <a:endParaRPr lang="es-ES" sz="2000"/>
                </a:p>
              </p:txBody>
            </p:sp>
            <p:sp>
              <p:nvSpPr>
                <p:cNvPr id="29717" name="Rectangle 24"/>
                <p:cNvSpPr>
                  <a:spLocks noChangeArrowheads="1"/>
                </p:cNvSpPr>
                <p:nvPr/>
              </p:nvSpPr>
              <p:spPr bwMode="auto">
                <a:xfrm>
                  <a:off x="0" y="2016"/>
                  <a:ext cx="772" cy="576"/>
                </a:xfrm>
                <a:prstGeom prst="rect">
                  <a:avLst/>
                </a:prstGeom>
                <a:noFill/>
                <a:ln w="7">
                  <a:solidFill>
                    <a:srgbClr val="A0A0A0"/>
                  </a:solidFill>
                  <a:miter lim="800000"/>
                  <a:headEnd/>
                  <a:tailEnd/>
                </a:ln>
              </p:spPr>
              <p:txBody>
                <a:bodyPr/>
                <a:lstStyle/>
                <a:p>
                  <a:pPr algn="r"/>
                  <a:endParaRPr lang="es-ES_tradnl"/>
                </a:p>
              </p:txBody>
            </p:sp>
          </p:grpSp>
          <p:grpSp>
            <p:nvGrpSpPr>
              <p:cNvPr id="29710" name="Group 27"/>
              <p:cNvGrpSpPr>
                <a:grpSpLocks/>
              </p:cNvGrpSpPr>
              <p:nvPr/>
            </p:nvGrpSpPr>
            <p:grpSpPr bwMode="auto">
              <a:xfrm>
                <a:off x="772" y="2016"/>
                <a:ext cx="1398" cy="576"/>
                <a:chOff x="772" y="2016"/>
                <a:chExt cx="1398" cy="576"/>
              </a:xfrm>
            </p:grpSpPr>
            <p:sp>
              <p:nvSpPr>
                <p:cNvPr id="29714" name="Rectangle 10"/>
                <p:cNvSpPr>
                  <a:spLocks noChangeArrowheads="1"/>
                </p:cNvSpPr>
                <p:nvPr/>
              </p:nvSpPr>
              <p:spPr bwMode="auto">
                <a:xfrm>
                  <a:off x="815" y="2016"/>
                  <a:ext cx="1312" cy="576"/>
                </a:xfrm>
                <a:prstGeom prst="rect">
                  <a:avLst/>
                </a:prstGeom>
                <a:solidFill>
                  <a:srgbClr val="FFFF00"/>
                </a:solidFill>
                <a:ln w="9525">
                  <a:noFill/>
                  <a:miter lim="800000"/>
                  <a:headEnd/>
                  <a:tailEnd/>
                </a:ln>
              </p:spPr>
              <p:txBody>
                <a:bodyPr anchor="ctr"/>
                <a:lstStyle/>
                <a:p>
                  <a:pPr algn="ctr"/>
                  <a:r>
                    <a:rPr lang="es-ES" sz="2000" b="1">
                      <a:latin typeface="Garamond" pitchFamily="18" charset="0"/>
                    </a:rPr>
                    <a:t>2.Lograr la enseñanza primaria universal</a:t>
                  </a:r>
                </a:p>
                <a:p>
                  <a:pPr algn="ctr" eaLnBrk="0" hangingPunct="0"/>
                  <a:endParaRPr lang="es-ES" sz="2000" b="1" u="sng">
                    <a:solidFill>
                      <a:srgbClr val="FF0000"/>
                    </a:solidFill>
                  </a:endParaRPr>
                </a:p>
              </p:txBody>
            </p:sp>
            <p:sp>
              <p:nvSpPr>
                <p:cNvPr id="29715" name="Rectangle 26"/>
                <p:cNvSpPr>
                  <a:spLocks noChangeArrowheads="1"/>
                </p:cNvSpPr>
                <p:nvPr/>
              </p:nvSpPr>
              <p:spPr bwMode="auto">
                <a:xfrm>
                  <a:off x="772" y="2016"/>
                  <a:ext cx="1398" cy="576"/>
                </a:xfrm>
                <a:prstGeom prst="rect">
                  <a:avLst/>
                </a:prstGeom>
                <a:noFill/>
                <a:ln w="7">
                  <a:solidFill>
                    <a:srgbClr val="A0A0A0"/>
                  </a:solidFill>
                  <a:miter lim="800000"/>
                  <a:headEnd/>
                  <a:tailEnd/>
                </a:ln>
              </p:spPr>
              <p:txBody>
                <a:bodyPr/>
                <a:lstStyle/>
                <a:p>
                  <a:pPr algn="r"/>
                  <a:endParaRPr lang="es-ES_tradnl"/>
                </a:p>
              </p:txBody>
            </p:sp>
          </p:grpSp>
          <p:grpSp>
            <p:nvGrpSpPr>
              <p:cNvPr id="29711" name="Group 29"/>
              <p:cNvGrpSpPr>
                <a:grpSpLocks/>
              </p:cNvGrpSpPr>
              <p:nvPr/>
            </p:nvGrpSpPr>
            <p:grpSpPr bwMode="auto">
              <a:xfrm>
                <a:off x="2170" y="2016"/>
                <a:ext cx="786" cy="576"/>
                <a:chOff x="2170" y="2016"/>
                <a:chExt cx="786" cy="576"/>
              </a:xfrm>
            </p:grpSpPr>
            <p:sp>
              <p:nvSpPr>
                <p:cNvPr id="29712" name="Rectangle 11"/>
                <p:cNvSpPr>
                  <a:spLocks noChangeArrowheads="1"/>
                </p:cNvSpPr>
                <p:nvPr/>
              </p:nvSpPr>
              <p:spPr bwMode="auto">
                <a:xfrm>
                  <a:off x="2213" y="2016"/>
                  <a:ext cx="700" cy="576"/>
                </a:xfrm>
                <a:prstGeom prst="rect">
                  <a:avLst/>
                </a:prstGeom>
                <a:noFill/>
                <a:ln w="9525">
                  <a:noFill/>
                  <a:miter lim="800000"/>
                  <a:headEnd/>
                  <a:tailEnd/>
                </a:ln>
              </p:spPr>
              <p:txBody>
                <a:bodyPr anchor="ctr"/>
                <a:lstStyle/>
                <a:p>
                  <a:pPr algn="ctr"/>
                  <a:r>
                    <a:rPr lang="es-ES" sz="2000">
                      <a:latin typeface="Garamond" pitchFamily="18" charset="0"/>
                    </a:rPr>
                    <a:t>8.Fomentar una asociaci</a:t>
                  </a:r>
                  <a:r>
                    <a:rPr lang="es-ES" sz="2000"/>
                    <a:t>ó</a:t>
                  </a:r>
                  <a:r>
                    <a:rPr lang="es-ES" sz="2000">
                      <a:latin typeface="Garamond" pitchFamily="18" charset="0"/>
                    </a:rPr>
                    <a:t>n mundial para el desarrollo</a:t>
                  </a:r>
                  <a:endParaRPr lang="es-ES" sz="2000"/>
                </a:p>
                <a:p>
                  <a:pPr algn="ctr" eaLnBrk="0" hangingPunct="0"/>
                  <a:endParaRPr lang="es-ES" sz="2000"/>
                </a:p>
              </p:txBody>
            </p:sp>
            <p:sp>
              <p:nvSpPr>
                <p:cNvPr id="29713" name="Rectangle 28"/>
                <p:cNvSpPr>
                  <a:spLocks noChangeArrowheads="1"/>
                </p:cNvSpPr>
                <p:nvPr/>
              </p:nvSpPr>
              <p:spPr bwMode="auto">
                <a:xfrm>
                  <a:off x="2170" y="2016"/>
                  <a:ext cx="786" cy="576"/>
                </a:xfrm>
                <a:prstGeom prst="rect">
                  <a:avLst/>
                </a:prstGeom>
                <a:noFill/>
                <a:ln w="7">
                  <a:solidFill>
                    <a:srgbClr val="A0A0A0"/>
                  </a:solidFill>
                  <a:miter lim="800000"/>
                  <a:headEnd/>
                  <a:tailEnd/>
                </a:ln>
              </p:spPr>
              <p:txBody>
                <a:bodyPr/>
                <a:lstStyle/>
                <a:p>
                  <a:pPr algn="r"/>
                  <a:endParaRPr lang="es-ES_tradnl"/>
                </a:p>
              </p:txBody>
            </p:sp>
          </p:grpSp>
        </p:grpSp>
        <p:sp>
          <p:nvSpPr>
            <p:cNvPr id="29702" name="Rectangle 31"/>
            <p:cNvSpPr>
              <a:spLocks noChangeArrowheads="1"/>
            </p:cNvSpPr>
            <p:nvPr/>
          </p:nvSpPr>
          <p:spPr bwMode="auto">
            <a:xfrm>
              <a:off x="-2" y="-2"/>
              <a:ext cx="2960" cy="2596"/>
            </a:xfrm>
            <a:prstGeom prst="rect">
              <a:avLst/>
            </a:prstGeom>
            <a:noFill/>
            <a:ln w="7937">
              <a:solidFill>
                <a:srgbClr val="A0A0A0"/>
              </a:solidFill>
              <a:miter lim="800000"/>
              <a:headEnd/>
              <a:tailEnd/>
            </a:ln>
          </p:spPr>
          <p:txBody>
            <a:bodyPr/>
            <a:lstStyle/>
            <a:p>
              <a:pPr algn="r"/>
              <a:endParaRPr lang="es-ES_tradnl"/>
            </a:p>
          </p:txBody>
        </p:sp>
      </p:grpSp>
      <p:sp>
        <p:nvSpPr>
          <p:cNvPr id="52228" name="Rectangle 33"/>
          <p:cNvSpPr>
            <a:spLocks noGrp="1" noChangeArrowheads="1"/>
          </p:cNvSpPr>
          <p:nvPr>
            <p:ph type="title" idx="4294967295"/>
          </p:nvPr>
        </p:nvSpPr>
        <p:spPr>
          <a:xfrm>
            <a:off x="2571750" y="4714875"/>
            <a:ext cx="4071938" cy="571500"/>
          </a:xfrm>
          <a:solidFill>
            <a:srgbClr val="FFC000"/>
          </a:solidFill>
        </p:spPr>
        <p:txBody>
          <a:bodyPr>
            <a:normAutofit fontScale="90000"/>
          </a:bodyPr>
          <a:lstStyle/>
          <a:p>
            <a:pPr eaLnBrk="1" fontAlgn="auto" hangingPunct="1">
              <a:spcAft>
                <a:spcPts val="0"/>
              </a:spcAft>
              <a:defRPr/>
            </a:pPr>
            <a:r>
              <a:rPr lang="es-ES_tradnl" dirty="0" smtClean="0"/>
              <a:t>Hilo Ariadna</a:t>
            </a:r>
            <a:endParaRPr lang="es-E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soAA965"/>
          <p:cNvPicPr>
            <a:picLocks noChangeAspect="1" noChangeArrowheads="1"/>
          </p:cNvPicPr>
          <p:nvPr/>
        </p:nvPicPr>
        <p:blipFill>
          <a:blip r:embed="rId3"/>
          <a:srcRect l="4764" t="55168" b="3456"/>
          <a:stretch>
            <a:fillRect/>
          </a:stretch>
        </p:blipFill>
        <p:spPr bwMode="auto">
          <a:xfrm>
            <a:off x="0" y="0"/>
            <a:ext cx="9144000" cy="6858000"/>
          </a:xfrm>
          <a:prstGeom prst="rect">
            <a:avLst/>
          </a:prstGeom>
          <a:noFill/>
          <a:ln w="9525">
            <a:noFill/>
            <a:miter lim="800000"/>
            <a:headEnd/>
            <a:tailEnd/>
          </a:ln>
        </p:spPr>
      </p:pic>
      <p:sp>
        <p:nvSpPr>
          <p:cNvPr id="30723" name="Text Box 3"/>
          <p:cNvSpPr txBox="1">
            <a:spLocks noChangeArrowheads="1"/>
          </p:cNvSpPr>
          <p:nvPr/>
        </p:nvSpPr>
        <p:spPr bwMode="auto">
          <a:xfrm>
            <a:off x="5241925" y="293688"/>
            <a:ext cx="3519488" cy="747712"/>
          </a:xfrm>
          <a:prstGeom prst="rect">
            <a:avLst/>
          </a:prstGeom>
          <a:noFill/>
          <a:ln w="9525">
            <a:noFill/>
            <a:miter lim="800000"/>
            <a:headEnd/>
            <a:tailEnd/>
          </a:ln>
        </p:spPr>
        <p:txBody>
          <a:bodyPr wrap="none" lIns="79681" tIns="39840" rIns="79681" bIns="39840">
            <a:spAutoFit/>
          </a:bodyPr>
          <a:lstStyle/>
          <a:p>
            <a:pPr algn="r"/>
            <a:r>
              <a:rPr lang="es-ES_tradnl" sz="4200" b="1">
                <a:solidFill>
                  <a:srgbClr val="6600FF"/>
                </a:solidFill>
                <a:latin typeface="Arial" pitchFamily="34" charset="0"/>
              </a:rPr>
              <a:t>Global y local</a:t>
            </a:r>
            <a:endParaRPr lang="es-ES" sz="4200" b="1">
              <a:solidFill>
                <a:srgbClr val="6600FF"/>
              </a:solidFill>
              <a:latin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500042"/>
            <a:ext cx="7500990" cy="1323439"/>
          </a:xfrm>
          <a:prstGeom prst="rect">
            <a:avLst/>
          </a:prstGeom>
          <a:solidFill>
            <a:srgbClr val="66FF33"/>
          </a:solidFill>
        </p:spPr>
        <p:txBody>
          <a:bodyPr wrap="square" rtlCol="0">
            <a:spAutoFit/>
          </a:bodyPr>
          <a:lstStyle/>
          <a:p>
            <a:r>
              <a:rPr lang="es-ES" sz="4000" dirty="0" smtClean="0"/>
              <a:t>Movimientos de población: Turismo</a:t>
            </a:r>
            <a:endParaRPr lang="es-ES" sz="4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a:xfrm>
            <a:off x="0" y="0"/>
            <a:ext cx="9144000" cy="1428750"/>
          </a:xfrm>
          <a:solidFill>
            <a:srgbClr val="92D050"/>
          </a:solidFill>
        </p:spPr>
        <p:txBody>
          <a:bodyPr/>
          <a:lstStyle/>
          <a:p>
            <a:r>
              <a:rPr lang="es-ES" sz="6600" smtClean="0"/>
              <a:t>Las pateras</a:t>
            </a:r>
          </a:p>
        </p:txBody>
      </p:sp>
      <p:sp>
        <p:nvSpPr>
          <p:cNvPr id="31747" name="2 Marcador de contenido"/>
          <p:cNvSpPr>
            <a:spLocks noGrp="1"/>
          </p:cNvSpPr>
          <p:nvPr>
            <p:ph idx="1"/>
          </p:nvPr>
        </p:nvSpPr>
        <p:spPr>
          <a:xfrm>
            <a:off x="457200" y="1219200"/>
            <a:ext cx="8229600" cy="4937125"/>
          </a:xfrm>
        </p:spPr>
        <p:txBody>
          <a:bodyPr/>
          <a:lstStyle/>
          <a:p>
            <a:endParaRPr lang="es-ES" smtClean="0"/>
          </a:p>
        </p:txBody>
      </p:sp>
      <p:sp>
        <p:nvSpPr>
          <p:cNvPr id="31748" name="3 Marcador de número de diapositiva"/>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90FE2050-E9BC-432E-93FA-9EB1A6CF5F34}" type="slidenum">
              <a:rPr lang="es-ES"/>
              <a:pPr/>
              <a:t>18</a:t>
            </a:fld>
            <a:endParaRPr lang="es-ES"/>
          </a:p>
        </p:txBody>
      </p:sp>
      <p:pic>
        <p:nvPicPr>
          <p:cNvPr id="31749" name="Picture 2" descr="http://www.germanizer.com/image/0,,2104902_4,00.jpg"/>
          <p:cNvPicPr>
            <a:picLocks noChangeAspect="1" noChangeArrowheads="1"/>
          </p:cNvPicPr>
          <p:nvPr/>
        </p:nvPicPr>
        <p:blipFill>
          <a:blip r:embed="rId3"/>
          <a:srcRect/>
          <a:stretch>
            <a:fillRect/>
          </a:stretch>
        </p:blipFill>
        <p:spPr bwMode="auto">
          <a:xfrm>
            <a:off x="857250" y="1422400"/>
            <a:ext cx="7351713" cy="5435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66FF33"/>
          </a:solidFill>
        </p:spPr>
        <p:txBody>
          <a:bodyPr/>
          <a:lstStyle/>
          <a:p>
            <a:r>
              <a:rPr lang="es-ES" sz="4400" dirty="0" smtClean="0"/>
              <a:t>Los cruceros</a:t>
            </a:r>
            <a:endParaRPr lang="es-ES" sz="4400" dirty="0"/>
          </a:p>
        </p:txBody>
      </p:sp>
      <p:pic>
        <p:nvPicPr>
          <p:cNvPr id="303109" name="Picture 5"/>
          <p:cNvPicPr>
            <a:picLocks noGrp="1" noChangeAspect="1" noChangeArrowheads="1"/>
          </p:cNvPicPr>
          <p:nvPr>
            <p:ph sz="quarter" idx="1"/>
          </p:nvPr>
        </p:nvPicPr>
        <p:blipFill>
          <a:blip r:embed="rId2"/>
          <a:srcRect t="7373" r="84722" b="63306"/>
          <a:stretch>
            <a:fillRect/>
          </a:stretch>
        </p:blipFill>
        <p:spPr bwMode="auto">
          <a:xfrm>
            <a:off x="457200" y="1357299"/>
            <a:ext cx="4445662" cy="4799404"/>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9" name="Text Box 5"/>
          <p:cNvSpPr txBox="1">
            <a:spLocks noChangeArrowheads="1"/>
          </p:cNvSpPr>
          <p:nvPr/>
        </p:nvSpPr>
        <p:spPr bwMode="auto">
          <a:xfrm>
            <a:off x="2971800" y="1524000"/>
            <a:ext cx="5791200" cy="3386138"/>
          </a:xfrm>
          <a:prstGeom prst="rect">
            <a:avLst/>
          </a:prstGeom>
          <a:solidFill>
            <a:srgbClr val="FFFF00"/>
          </a:solidFill>
          <a:ln w="12700" cap="sq">
            <a:noFill/>
            <a:miter lim="800000"/>
            <a:headEnd type="none" w="sm" len="sm"/>
            <a:tailEnd type="none" w="sm" len="sm"/>
          </a:ln>
        </p:spPr>
        <p:txBody>
          <a:bodyPr>
            <a:spAutoFit/>
          </a:bodyPr>
          <a:lstStyle/>
          <a:p>
            <a:pPr algn="just"/>
            <a:endParaRPr lang="es-ES_tradnl" sz="2000" b="1">
              <a:solidFill>
                <a:schemeClr val="bg1"/>
              </a:solidFill>
              <a:latin typeface="Times New Roman" pitchFamily="18" charset="0"/>
            </a:endParaRPr>
          </a:p>
          <a:p>
            <a:pPr algn="just"/>
            <a:r>
              <a:rPr lang="es-ES_tradnl" sz="2800">
                <a:latin typeface="Times New Roman" pitchFamily="18" charset="0"/>
              </a:rPr>
              <a:t>El actual modelo de desarrollo es insostenible, porque el consumo y la </a:t>
            </a:r>
            <a:r>
              <a:rPr lang="es-ES_tradnl" sz="2800" b="1">
                <a:solidFill>
                  <a:srgbClr val="0000CC"/>
                </a:solidFill>
                <a:latin typeface="Times New Roman" pitchFamily="18" charset="0"/>
              </a:rPr>
              <a:t>destrucción de recursos naturales y patrimoniales ponen en peligro la </a:t>
            </a:r>
            <a:r>
              <a:rPr lang="es-ES_tradnl" sz="2800">
                <a:latin typeface="Times New Roman" pitchFamily="18" charset="0"/>
              </a:rPr>
              <a:t>existencia de plantas, cerca de  4.000 especies animales, ¿incluido el hombre y su legado? </a:t>
            </a:r>
          </a:p>
        </p:txBody>
      </p:sp>
      <p:pic>
        <p:nvPicPr>
          <p:cNvPr id="16387" name="Picture 6" descr="NEGROCOCOTERO"/>
          <p:cNvPicPr>
            <a:picLocks noChangeAspect="1" noChangeArrowheads="1"/>
          </p:cNvPicPr>
          <p:nvPr/>
        </p:nvPicPr>
        <p:blipFill>
          <a:blip r:embed="rId4"/>
          <a:srcRect/>
          <a:stretch>
            <a:fillRect/>
          </a:stretch>
        </p:blipFill>
        <p:spPr bwMode="auto">
          <a:xfrm>
            <a:off x="0" y="0"/>
            <a:ext cx="2874963" cy="6477000"/>
          </a:xfrm>
          <a:prstGeom prst="rect">
            <a:avLst/>
          </a:prstGeom>
          <a:noFill/>
          <a:ln w="9525">
            <a:noFill/>
            <a:miter lim="800000"/>
            <a:headEnd/>
            <a:tailEnd/>
          </a:ln>
        </p:spPr>
      </p:pic>
      <p:sp>
        <p:nvSpPr>
          <p:cNvPr id="16388" name="Rectangle 8"/>
          <p:cNvSpPr>
            <a:spLocks noGrp="1" noChangeArrowheads="1"/>
          </p:cNvSpPr>
          <p:nvPr>
            <p:ph type="title"/>
          </p:nvPr>
        </p:nvSpPr>
        <p:spPr>
          <a:xfrm>
            <a:off x="3779838" y="301625"/>
            <a:ext cx="4903787" cy="1143000"/>
          </a:xfrm>
          <a:solidFill>
            <a:srgbClr val="66FF33"/>
          </a:solidFill>
        </p:spPr>
        <p:txBody>
          <a:bodyPr/>
          <a:lstStyle/>
          <a:p>
            <a:pPr algn="r" eaLnBrk="1" hangingPunct="1"/>
            <a:r>
              <a:rPr lang="es-ES" b="1" smtClean="0">
                <a:solidFill>
                  <a:srgbClr val="000000"/>
                </a:solidFill>
              </a:rPr>
              <a:t>Desarrollo Insostenible</a:t>
            </a:r>
            <a:r>
              <a:rPr lang="es-ES" b="1" smtClean="0"/>
              <a:t> </a:t>
            </a:r>
            <a:endParaRPr lang="es-ES_tradnl" b="1" smtClean="0"/>
          </a:p>
        </p:txBody>
      </p:sp>
      <p:pic>
        <p:nvPicPr>
          <p:cNvPr id="16389" name="Picture 9" descr="plane"/>
          <p:cNvPicPr>
            <a:picLocks noChangeAspect="1" noChangeArrowheads="1"/>
          </p:cNvPicPr>
          <p:nvPr/>
        </p:nvPicPr>
        <p:blipFill>
          <a:blip r:embed="rId5"/>
          <a:srcRect/>
          <a:stretch>
            <a:fillRect/>
          </a:stretch>
        </p:blipFill>
        <p:spPr bwMode="auto">
          <a:xfrm>
            <a:off x="7035800" y="5157788"/>
            <a:ext cx="2108200" cy="1700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500" fill="hold"/>
                                        <p:tgtEl>
                                          <p:spTgt spid="26629"/>
                                        </p:tgtEl>
                                        <p:attrNameLst>
                                          <p:attrName>ppt_w</p:attrName>
                                        </p:attrNameLst>
                                      </p:cBhvr>
                                      <p:tavLst>
                                        <p:tav tm="0">
                                          <p:val>
                                            <p:strVal val="4*#ppt_w"/>
                                          </p:val>
                                        </p:tav>
                                        <p:tav tm="100000">
                                          <p:val>
                                            <p:strVal val="#ppt_w"/>
                                          </p:val>
                                        </p:tav>
                                      </p:tavLst>
                                    </p:anim>
                                    <p:anim calcmode="lin" valueType="num">
                                      <p:cBhvr>
                                        <p:cTn id="8" dur="500" fill="hold"/>
                                        <p:tgtEl>
                                          <p:spTgt spid="266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gunshot.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
          </p:nvPr>
        </p:nvSpPr>
        <p:spPr>
          <a:xfrm>
            <a:off x="0" y="4786322"/>
            <a:ext cx="9144000" cy="1370638"/>
          </a:xfrm>
        </p:spPr>
        <p:txBody>
          <a:bodyPr/>
          <a:lstStyle/>
          <a:p>
            <a:r>
              <a:rPr lang="es-ES" sz="1100" b="1" dirty="0" err="1" smtClean="0"/>
              <a:t>entajas</a:t>
            </a:r>
            <a:r>
              <a:rPr lang="es-ES" sz="1100" b="1" dirty="0" smtClean="0"/>
              <a:t> para la sociedad</a:t>
            </a:r>
            <a:endParaRPr lang="es-ES" sz="1100" dirty="0" smtClean="0"/>
          </a:p>
          <a:p>
            <a:r>
              <a:rPr lang="es-ES" sz="1100" dirty="0" smtClean="0"/>
              <a:t>El objetivo del desarrollo es proporcionar una alta calidad, bien planificada y sostenible extensión de la ciudad, atractivo para los turistas, los futuros residentes y negocios. El proyecto en su conjunto creará diversificación económica significativa y fortalecer el sector turístico, que a su vez creará grandes oportunidades en Qatar y otros países.</a:t>
            </a:r>
          </a:p>
          <a:p>
            <a:r>
              <a:rPr lang="es-ES" sz="1100" b="1" dirty="0" err="1" smtClean="0"/>
              <a:t>entajas</a:t>
            </a:r>
            <a:r>
              <a:rPr lang="es-ES" sz="1100" b="1" dirty="0" smtClean="0"/>
              <a:t> para la sociedad</a:t>
            </a:r>
            <a:endParaRPr lang="es-ES" sz="1100" dirty="0" smtClean="0"/>
          </a:p>
          <a:p>
            <a:r>
              <a:rPr lang="es-ES" sz="1100" dirty="0" smtClean="0"/>
              <a:t>El objetivo del desarrollo es proporcionar una alta calidad, bien planificada y sostenible extensión de la ciudad, atractivo para los turistas, los futuros residentes y negocios. El proyecto en su conjunto creará diversificación económica significativa y fortalecer el sector turístico, que a su vez creará grandes oportunidades en Qatar y otros países.</a:t>
            </a:r>
          </a:p>
          <a:p>
            <a:endParaRPr lang="es-ES" sz="1100" dirty="0"/>
          </a:p>
        </p:txBody>
      </p:sp>
      <p:pic>
        <p:nvPicPr>
          <p:cNvPr id="279554" name="Picture 2" descr="http://www.halcrow.com/PageFiles/722/lusail_marina2_512.jpg"/>
          <p:cNvPicPr>
            <a:picLocks noChangeAspect="1" noChangeArrowheads="1"/>
          </p:cNvPicPr>
          <p:nvPr/>
        </p:nvPicPr>
        <p:blipFill>
          <a:blip r:embed="rId2"/>
          <a:srcRect/>
          <a:stretch>
            <a:fillRect/>
          </a:stretch>
        </p:blipFill>
        <p:spPr bwMode="auto">
          <a:xfrm>
            <a:off x="-1" y="0"/>
            <a:ext cx="9144021" cy="507207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 ciudad amable, el turismo de playa</a:t>
            </a:r>
            <a:endParaRPr lang="es-ES" dirty="0"/>
          </a:p>
        </p:txBody>
      </p:sp>
      <p:pic>
        <p:nvPicPr>
          <p:cNvPr id="304130" name="Picture 2"/>
          <p:cNvPicPr>
            <a:picLocks noGrp="1" noChangeAspect="1" noChangeArrowheads="1"/>
          </p:cNvPicPr>
          <p:nvPr>
            <p:ph sz="quarter" idx="1"/>
          </p:nvPr>
        </p:nvPicPr>
        <p:blipFill>
          <a:blip r:embed="rId2"/>
          <a:srcRect l="8681" t="30521" r="4513" b="9293"/>
          <a:stretch>
            <a:fillRect/>
          </a:stretch>
        </p:blipFill>
        <p:spPr bwMode="auto">
          <a:xfrm>
            <a:off x="0" y="1863104"/>
            <a:ext cx="9144000" cy="3566160"/>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CuadroTexto"/>
          <p:cNvSpPr txBox="1">
            <a:spLocks noChangeArrowheads="1"/>
          </p:cNvSpPr>
          <p:nvPr/>
        </p:nvSpPr>
        <p:spPr bwMode="auto">
          <a:xfrm>
            <a:off x="0" y="476250"/>
            <a:ext cx="9144000" cy="6218238"/>
          </a:xfrm>
          <a:prstGeom prst="rect">
            <a:avLst/>
          </a:prstGeom>
          <a:solidFill>
            <a:srgbClr val="66FF33"/>
          </a:solidFill>
          <a:ln w="9525">
            <a:noFill/>
            <a:miter lim="800000"/>
            <a:headEnd/>
            <a:tailEnd/>
          </a:ln>
        </p:spPr>
        <p:txBody>
          <a:bodyPr>
            <a:spAutoFit/>
          </a:bodyPr>
          <a:lstStyle/>
          <a:p>
            <a:r>
              <a:rPr lang="es-ES" sz="7200"/>
              <a:t>El turismo impacta </a:t>
            </a:r>
          </a:p>
          <a:p>
            <a:r>
              <a:rPr lang="es-ES" sz="7200"/>
              <a:t>el territorio, </a:t>
            </a:r>
          </a:p>
          <a:p>
            <a:pPr algn="just"/>
            <a:r>
              <a:rPr lang="es-ES" sz="3200"/>
              <a:t>como constructor de  zonas residenciales y de ocio y aumenta la carga antrópica de espacios restringidos, hasta más allá de sus límites de plasticidad:</a:t>
            </a:r>
          </a:p>
          <a:p>
            <a:endParaRPr lang="es-ES"/>
          </a:p>
          <a:p>
            <a:r>
              <a:rPr lang="es-ES"/>
              <a:t>-Destruye espacios naturales</a:t>
            </a:r>
          </a:p>
          <a:p>
            <a:r>
              <a:rPr lang="es-ES"/>
              <a:t>-Fagocita zonas agrícolas</a:t>
            </a:r>
          </a:p>
          <a:p>
            <a:r>
              <a:rPr lang="es-ES"/>
              <a:t>-Aumenta la demanda de alimentos</a:t>
            </a:r>
          </a:p>
          <a:p>
            <a:r>
              <a:rPr lang="es-ES"/>
              <a:t>-Merma los acuíferos</a:t>
            </a:r>
          </a:p>
          <a:p>
            <a:r>
              <a:rPr lang="es-ES"/>
              <a:t>-</a:t>
            </a:r>
          </a:p>
          <a:p>
            <a:endParaRPr lang="es-E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l="14813" b="10043"/>
          <a:stretch>
            <a:fillRect/>
          </a:stretch>
        </p:blipFill>
        <p:spPr bwMode="auto">
          <a:xfrm>
            <a:off x="2560638" y="1657350"/>
            <a:ext cx="6583362" cy="5200650"/>
          </a:xfrm>
          <a:prstGeom prst="rect">
            <a:avLst/>
          </a:prstGeom>
          <a:noFill/>
          <a:ln w="9525" algn="ctr">
            <a:noFill/>
            <a:miter lim="800000"/>
            <a:headEnd/>
            <a:tailEnd/>
          </a:ln>
        </p:spPr>
      </p:pic>
      <p:pic>
        <p:nvPicPr>
          <p:cNvPr id="34819" name="Picture 3"/>
          <p:cNvPicPr>
            <a:picLocks noChangeAspect="1" noChangeArrowheads="1"/>
          </p:cNvPicPr>
          <p:nvPr/>
        </p:nvPicPr>
        <p:blipFill>
          <a:blip r:embed="rId4"/>
          <a:srcRect l="2347" t="1979"/>
          <a:stretch>
            <a:fillRect/>
          </a:stretch>
        </p:blipFill>
        <p:spPr bwMode="auto">
          <a:xfrm>
            <a:off x="0" y="0"/>
            <a:ext cx="2516188" cy="4556125"/>
          </a:xfrm>
          <a:prstGeom prst="rect">
            <a:avLst/>
          </a:prstGeom>
          <a:noFill/>
          <a:ln w="12700" cap="sq">
            <a:noFill/>
            <a:miter lim="800000"/>
            <a:headEnd type="none" w="sm" len="sm"/>
            <a:tailEnd type="none" w="sm" len="sm"/>
          </a:ln>
        </p:spPr>
      </p:pic>
      <p:sp>
        <p:nvSpPr>
          <p:cNvPr id="34820" name="3 CuadroTexto"/>
          <p:cNvSpPr txBox="1">
            <a:spLocks noChangeArrowheads="1"/>
          </p:cNvSpPr>
          <p:nvPr/>
        </p:nvSpPr>
        <p:spPr bwMode="auto">
          <a:xfrm>
            <a:off x="3059113" y="620713"/>
            <a:ext cx="5905500" cy="923925"/>
          </a:xfrm>
          <a:prstGeom prst="rect">
            <a:avLst/>
          </a:prstGeom>
          <a:solidFill>
            <a:srgbClr val="66FF33"/>
          </a:solidFill>
          <a:ln w="9525">
            <a:noFill/>
            <a:miter lim="800000"/>
            <a:headEnd/>
            <a:tailEnd/>
          </a:ln>
        </p:spPr>
        <p:txBody>
          <a:bodyPr>
            <a:spAutoFit/>
          </a:bodyPr>
          <a:lstStyle/>
          <a:p>
            <a:r>
              <a:rPr lang="es-ES" sz="5400"/>
              <a:t>Utiliza Recursos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a:xfrm>
            <a:off x="0" y="274638"/>
            <a:ext cx="9144000" cy="1143000"/>
          </a:xfrm>
          <a:solidFill>
            <a:srgbClr val="66FF33"/>
          </a:solidFill>
        </p:spPr>
        <p:txBody>
          <a:bodyPr>
            <a:normAutofit fontScale="90000"/>
          </a:bodyPr>
          <a:lstStyle/>
          <a:p>
            <a:pPr eaLnBrk="1" fontAlgn="auto" hangingPunct="1">
              <a:spcAft>
                <a:spcPts val="0"/>
              </a:spcAft>
              <a:defRPr/>
            </a:pPr>
            <a:r>
              <a:rPr lang="es-ES" sz="5400" smtClean="0"/>
              <a:t>Impactos sobre biodiversidad</a:t>
            </a:r>
          </a:p>
        </p:txBody>
      </p:sp>
      <p:pic>
        <p:nvPicPr>
          <p:cNvPr id="35843" name="Picture 2"/>
          <p:cNvPicPr>
            <a:picLocks noGrp="1" noChangeAspect="1" noChangeArrowheads="1"/>
          </p:cNvPicPr>
          <p:nvPr>
            <p:ph sz="quarter" idx="1"/>
          </p:nvPr>
        </p:nvPicPr>
        <p:blipFill>
          <a:blip r:embed="rId3"/>
          <a:srcRect/>
          <a:stretch>
            <a:fillRect/>
          </a:stretch>
        </p:blipFill>
        <p:spPr>
          <a:xfrm>
            <a:off x="1235075" y="1219200"/>
            <a:ext cx="6673850" cy="493712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untaumbri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a"/>
          <p:cNvPicPr>
            <a:picLocks noChangeAspect="1" noChangeArrowheads="1"/>
          </p:cNvPicPr>
          <p:nvPr/>
        </p:nvPicPr>
        <p:blipFill>
          <a:blip r:embed="rId3"/>
          <a:srcRect t="21628" r="19000"/>
          <a:stretch>
            <a:fillRect/>
          </a:stretch>
        </p:blipFill>
        <p:spPr bwMode="auto">
          <a:xfrm>
            <a:off x="0" y="0"/>
            <a:ext cx="9144000" cy="6858000"/>
          </a:xfrm>
          <a:prstGeom prst="rect">
            <a:avLst/>
          </a:prstGeom>
          <a:noFill/>
          <a:ln w="9525">
            <a:noFill/>
            <a:miter lim="800000"/>
            <a:headEnd/>
            <a:tailEnd/>
          </a:ln>
        </p:spPr>
      </p:pic>
      <p:sp>
        <p:nvSpPr>
          <p:cNvPr id="37891" name="Text Box 3"/>
          <p:cNvSpPr txBox="1">
            <a:spLocks noChangeArrowheads="1"/>
          </p:cNvSpPr>
          <p:nvPr/>
        </p:nvSpPr>
        <p:spPr bwMode="auto">
          <a:xfrm>
            <a:off x="5775325" y="3536950"/>
            <a:ext cx="3067050" cy="730250"/>
          </a:xfrm>
          <a:prstGeom prst="rect">
            <a:avLst/>
          </a:prstGeom>
          <a:noFill/>
          <a:ln w="9525">
            <a:noFill/>
            <a:miter lim="800000"/>
            <a:headEnd/>
            <a:tailEnd/>
          </a:ln>
        </p:spPr>
        <p:txBody>
          <a:bodyPr wrap="none" lIns="91406" tIns="45705" rIns="91406" bIns="45705">
            <a:spAutoFit/>
          </a:bodyPr>
          <a:lstStyle/>
          <a:p>
            <a:r>
              <a:rPr lang="es-ES" sz="4000">
                <a:solidFill>
                  <a:srgbClr val="F4F400"/>
                </a:solidFill>
                <a:latin typeface="Arial" pitchFamily="34" charset="0"/>
              </a:rPr>
              <a:t>Torremolinos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1219200" y="228600"/>
            <a:ext cx="7772400" cy="1219200"/>
          </a:xfrm>
        </p:spPr>
        <p:txBody>
          <a:bodyPr/>
          <a:lstStyle/>
          <a:p>
            <a:pPr algn="r" eaLnBrk="1" hangingPunct="1"/>
            <a:r>
              <a:rPr lang="es-ES_tradnl" smtClean="0">
                <a:solidFill>
                  <a:srgbClr val="000000"/>
                </a:solidFill>
              </a:rPr>
              <a:t>Tierra herida</a:t>
            </a:r>
            <a:endParaRPr lang="es-ES" smtClean="0">
              <a:solidFill>
                <a:srgbClr val="000000"/>
              </a:solidFill>
            </a:endParaRPr>
          </a:p>
        </p:txBody>
      </p:sp>
      <p:pic>
        <p:nvPicPr>
          <p:cNvPr id="38915" name="Picture 2" descr="DELIBES"/>
          <p:cNvPicPr>
            <a:picLocks noGrp="1" noChangeAspect="1" noChangeArrowheads="1"/>
          </p:cNvPicPr>
          <p:nvPr>
            <p:ph sz="quarter" idx="1"/>
          </p:nvPr>
        </p:nvPicPr>
        <p:blipFill>
          <a:blip r:embed="rId3"/>
          <a:srcRect/>
          <a:stretch>
            <a:fillRect/>
          </a:stretch>
        </p:blipFill>
        <p:spPr>
          <a:xfrm>
            <a:off x="2628900" y="0"/>
            <a:ext cx="3051175" cy="4868863"/>
          </a:xfrm>
          <a:noFill/>
        </p:spPr>
      </p:pic>
      <p:pic>
        <p:nvPicPr>
          <p:cNvPr id="38916" name="Picture 3" descr="8408066811"/>
          <p:cNvPicPr>
            <a:picLocks noGrp="1" noChangeAspect="1" noChangeArrowheads="1"/>
          </p:cNvPicPr>
          <p:nvPr>
            <p:ph sz="quarter" idx="2"/>
          </p:nvPr>
        </p:nvPicPr>
        <p:blipFill>
          <a:blip r:embed="rId4"/>
          <a:srcRect/>
          <a:stretch>
            <a:fillRect/>
          </a:stretch>
        </p:blipFill>
        <p:spPr>
          <a:xfrm>
            <a:off x="6253163" y="3135313"/>
            <a:ext cx="800100" cy="1098550"/>
          </a:xfrm>
          <a:noFill/>
        </p:spPr>
      </p:pic>
      <p:sp>
        <p:nvSpPr>
          <p:cNvPr id="38917" name="Rectangle 4"/>
          <p:cNvSpPr>
            <a:spLocks noChangeArrowheads="1"/>
          </p:cNvSpPr>
          <p:nvPr/>
        </p:nvSpPr>
        <p:spPr bwMode="auto">
          <a:xfrm>
            <a:off x="6588125" y="1373188"/>
            <a:ext cx="2555875" cy="2014537"/>
          </a:xfrm>
          <a:prstGeom prst="rect">
            <a:avLst/>
          </a:prstGeom>
          <a:noFill/>
          <a:ln w="9525">
            <a:noFill/>
            <a:miter lim="800000"/>
            <a:headEnd/>
            <a:tailEnd/>
          </a:ln>
        </p:spPr>
        <p:txBody>
          <a:bodyPr lIns="91426" tIns="45714" rIns="91426" bIns="45714" anchor="ctr">
            <a:spAutoFit/>
          </a:bodyPr>
          <a:lstStyle/>
          <a:p>
            <a:r>
              <a:rPr lang="es-ES">
                <a:latin typeface="Arial" pitchFamily="34" charset="0"/>
              </a:rPr>
              <a:t>DELIBES, MIGUEL + DELIBES DE CASTRO, MIGUEL</a:t>
            </a:r>
            <a:br>
              <a:rPr lang="es-ES">
                <a:latin typeface="Arial" pitchFamily="34" charset="0"/>
              </a:rPr>
            </a:br>
            <a:r>
              <a:rPr lang="es-ES" b="1">
                <a:latin typeface="Arial" pitchFamily="34" charset="0"/>
              </a:rPr>
              <a:t>Edición</a:t>
            </a:r>
            <a:r>
              <a:rPr lang="es-ES">
                <a:latin typeface="Arial" pitchFamily="34" charset="0"/>
              </a:rPr>
              <a:t>: 2006-11-01 / PRIMERA / ESPAÑA</a:t>
            </a:r>
            <a:br>
              <a:rPr lang="es-ES">
                <a:latin typeface="Arial" pitchFamily="34" charset="0"/>
              </a:rPr>
            </a:br>
            <a:r>
              <a:rPr lang="es-ES" b="1">
                <a:latin typeface="Arial" pitchFamily="34" charset="0"/>
              </a:rPr>
              <a:t>Paginas</a:t>
            </a:r>
            <a:r>
              <a:rPr lang="es-ES">
                <a:latin typeface="Arial" pitchFamily="34" charset="0"/>
              </a:rPr>
              <a:t>: 261</a:t>
            </a:r>
            <a:br>
              <a:rPr lang="es-ES">
                <a:latin typeface="Arial" pitchFamily="34" charset="0"/>
              </a:rPr>
            </a:br>
            <a:endParaRPr lang="es-ES">
              <a:latin typeface="Arial" pitchFamily="34" charset="0"/>
            </a:endParaRPr>
          </a:p>
        </p:txBody>
      </p:sp>
      <p:sp>
        <p:nvSpPr>
          <p:cNvPr id="38918" name="Rectangle 5"/>
          <p:cNvSpPr>
            <a:spLocks noChangeArrowheads="1"/>
          </p:cNvSpPr>
          <p:nvPr/>
        </p:nvSpPr>
        <p:spPr bwMode="auto">
          <a:xfrm>
            <a:off x="0" y="4868863"/>
            <a:ext cx="4572000" cy="1190625"/>
          </a:xfrm>
          <a:prstGeom prst="rect">
            <a:avLst/>
          </a:prstGeom>
          <a:noFill/>
          <a:ln w="9525">
            <a:noFill/>
            <a:miter lim="800000"/>
            <a:headEnd/>
            <a:tailEnd/>
          </a:ln>
        </p:spPr>
        <p:txBody>
          <a:bodyPr lIns="91426" tIns="45714" rIns="91426" bIns="45714">
            <a:spAutoFit/>
          </a:bodyPr>
          <a:lstStyle/>
          <a:p>
            <a:pPr algn="r"/>
            <a:r>
              <a:rPr lang="es-ES" b="1">
                <a:latin typeface="Arial" pitchFamily="34" charset="0"/>
              </a:rPr>
              <a:t>Colección:</a:t>
            </a:r>
            <a:r>
              <a:rPr lang="es-ES">
                <a:latin typeface="Arial" pitchFamily="34" charset="0"/>
              </a:rPr>
              <a:t> BOOKET </a:t>
            </a:r>
          </a:p>
          <a:p>
            <a:pPr algn="r"/>
            <a:r>
              <a:rPr lang="es-ES" b="1">
                <a:latin typeface="Arial" pitchFamily="34" charset="0"/>
              </a:rPr>
              <a:t>Número de Edición:</a:t>
            </a:r>
            <a:r>
              <a:rPr lang="es-ES">
                <a:latin typeface="Arial" pitchFamily="34" charset="0"/>
              </a:rPr>
              <a:t> 1ª </a:t>
            </a:r>
          </a:p>
          <a:p>
            <a:pPr algn="r"/>
            <a:r>
              <a:rPr lang="es-ES" b="1">
                <a:latin typeface="Arial" pitchFamily="34" charset="0"/>
              </a:rPr>
              <a:t>Año de Edición:</a:t>
            </a:r>
            <a:r>
              <a:rPr lang="es-ES">
                <a:latin typeface="Arial" pitchFamily="34" charset="0"/>
              </a:rPr>
              <a:t> 2005 </a:t>
            </a:r>
          </a:p>
          <a:p>
            <a:pPr algn="r"/>
            <a:r>
              <a:rPr lang="es-ES" b="1">
                <a:latin typeface="Arial" pitchFamily="34" charset="0"/>
              </a:rPr>
              <a:t>Plaza de Edición:</a:t>
            </a:r>
            <a:r>
              <a:rPr lang="es-ES">
                <a:latin typeface="Arial" pitchFamily="34" charset="0"/>
              </a:rPr>
              <a:t> BARCELONA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a:xfrm>
            <a:off x="0" y="0"/>
            <a:ext cx="9144000" cy="1417638"/>
          </a:xfrm>
          <a:solidFill>
            <a:srgbClr val="66FF33"/>
          </a:solidFill>
        </p:spPr>
        <p:txBody>
          <a:bodyPr>
            <a:normAutofit fontScale="90000"/>
          </a:bodyPr>
          <a:lstStyle/>
          <a:p>
            <a:pPr eaLnBrk="1" fontAlgn="auto" hangingPunct="1">
              <a:spcAft>
                <a:spcPts val="0"/>
              </a:spcAft>
              <a:defRPr/>
            </a:pPr>
            <a:r>
              <a:rPr lang="es-ES" sz="7200" dirty="0" smtClean="0"/>
              <a:t>Sin límite, con límite</a:t>
            </a:r>
          </a:p>
        </p:txBody>
      </p:sp>
      <p:sp>
        <p:nvSpPr>
          <p:cNvPr id="39939"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39940" name="Picture 2" descr="http://t2.gstatic.com/images?q=tbn:ANd9GcT9pA7WTApOkivDGA_sw8qYhFmNseyciDEhtXD9Bkr1tjNBhuy4"/>
          <p:cNvPicPr>
            <a:picLocks noChangeAspect="1" noChangeArrowheads="1"/>
          </p:cNvPicPr>
          <p:nvPr/>
        </p:nvPicPr>
        <p:blipFill>
          <a:blip r:embed="rId3"/>
          <a:srcRect/>
          <a:stretch>
            <a:fillRect/>
          </a:stretch>
        </p:blipFill>
        <p:spPr bwMode="auto">
          <a:xfrm>
            <a:off x="0" y="1412875"/>
            <a:ext cx="2428875" cy="1885950"/>
          </a:xfrm>
          <a:prstGeom prst="rect">
            <a:avLst/>
          </a:prstGeom>
          <a:noFill/>
          <a:ln w="9525">
            <a:noFill/>
            <a:miter lim="800000"/>
            <a:headEnd/>
            <a:tailEnd/>
          </a:ln>
        </p:spPr>
      </p:pic>
      <p:pic>
        <p:nvPicPr>
          <p:cNvPr id="39941" name="Picture 4" descr="http://t1.gstatic.com/images?q=tbn:ANd9GcS1tAkyLlBh9b66QwW2tgNBPIcuPtYi0FFptlJLW4VbvQcEOtCZqw"/>
          <p:cNvPicPr>
            <a:picLocks noChangeAspect="1" noChangeArrowheads="1"/>
          </p:cNvPicPr>
          <p:nvPr/>
        </p:nvPicPr>
        <p:blipFill>
          <a:blip r:embed="rId4"/>
          <a:srcRect/>
          <a:stretch>
            <a:fillRect/>
          </a:stretch>
        </p:blipFill>
        <p:spPr bwMode="auto">
          <a:xfrm>
            <a:off x="6972300" y="4752975"/>
            <a:ext cx="2171700" cy="2105025"/>
          </a:xfrm>
          <a:prstGeom prst="rect">
            <a:avLst/>
          </a:prstGeom>
          <a:noFill/>
          <a:ln w="9525">
            <a:noFill/>
            <a:miter lim="800000"/>
            <a:headEnd/>
            <a:tailEnd/>
          </a:ln>
        </p:spPr>
      </p:pic>
      <p:pic>
        <p:nvPicPr>
          <p:cNvPr id="39942" name="Picture 6" descr="http://t0.gstatic.com/images?q=tbn:ANd9GcTD_dc0rHfIetuZBh-D0RgDKsv7RuVfRIrqsm0YFE2zcZvuolfYuA"/>
          <p:cNvPicPr>
            <a:picLocks noChangeAspect="1" noChangeArrowheads="1"/>
          </p:cNvPicPr>
          <p:nvPr/>
        </p:nvPicPr>
        <p:blipFill>
          <a:blip r:embed="rId5"/>
          <a:srcRect/>
          <a:stretch>
            <a:fillRect/>
          </a:stretch>
        </p:blipFill>
        <p:spPr bwMode="auto">
          <a:xfrm>
            <a:off x="2484438" y="1916113"/>
            <a:ext cx="4032250" cy="34353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228600"/>
            <a:ext cx="7772400" cy="1219200"/>
          </a:xfrm>
          <a:prstGeom prst="rect">
            <a:avLst/>
          </a:prstGeom>
          <a:noFill/>
          <a:ln w="9525">
            <a:noFill/>
            <a:miter lim="800000"/>
            <a:headEnd/>
            <a:tailEnd/>
          </a:ln>
        </p:spPr>
        <p:txBody>
          <a:bodyPr lIns="92063" tIns="46032" rIns="92063" bIns="46032" anchor="ctr"/>
          <a:lstStyle/>
          <a:p>
            <a:pPr algn="r"/>
            <a:endParaRPr lang="es-ES" sz="2400">
              <a:solidFill>
                <a:srgbClr val="000000"/>
              </a:solidFill>
              <a:latin typeface="Arial" pitchFamily="34" charset="0"/>
            </a:endParaRPr>
          </a:p>
        </p:txBody>
      </p:sp>
      <p:sp>
        <p:nvSpPr>
          <p:cNvPr id="40963" name="Text Box 3"/>
          <p:cNvSpPr txBox="1">
            <a:spLocks noChangeArrowheads="1"/>
          </p:cNvSpPr>
          <p:nvPr/>
        </p:nvSpPr>
        <p:spPr bwMode="auto">
          <a:xfrm>
            <a:off x="0" y="1196975"/>
            <a:ext cx="7239000" cy="5078413"/>
          </a:xfrm>
          <a:prstGeom prst="rect">
            <a:avLst/>
          </a:prstGeom>
          <a:solidFill>
            <a:srgbClr val="FFFF00"/>
          </a:solidFill>
          <a:ln w="12700" cap="sq">
            <a:noFill/>
            <a:miter lim="800000"/>
            <a:headEnd type="none" w="sm" len="sm"/>
            <a:tailEnd type="none" w="sm" len="sm"/>
          </a:ln>
        </p:spPr>
        <p:txBody>
          <a:bodyPr lIns="91426" tIns="45714" rIns="91426" bIns="45714">
            <a:spAutoFit/>
          </a:bodyPr>
          <a:lstStyle/>
          <a:p>
            <a:pPr algn="just">
              <a:spcBef>
                <a:spcPct val="50000"/>
              </a:spcBef>
            </a:pPr>
            <a:r>
              <a:rPr lang="es-ES" sz="2400">
                <a:solidFill>
                  <a:srgbClr val="000000"/>
                </a:solidFill>
                <a:latin typeface="Times New Roman" pitchFamily="18" charset="0"/>
              </a:rPr>
              <a:t>El hombre ha perdido su capacidad de prever y de aprovisionarse. Terminará por destruir la tierra (Albert Schuceitzzer, citado por Carson.) “Un extraño agostamiento se extendió por la comarca y todo empezó a cambiar... Se produjo una extraña quietud... Ninguna brujería ni acción del enemigo había silenciado el rebrotar de la nueva vida en el agostado mundo. Era la gente que lo había hecho por sí misma”.</a:t>
            </a:r>
          </a:p>
          <a:p>
            <a:pPr algn="just">
              <a:spcBef>
                <a:spcPct val="50000"/>
              </a:spcBef>
            </a:pPr>
            <a:r>
              <a:rPr lang="es-ES" sz="2400" b="1">
                <a:solidFill>
                  <a:srgbClr val="0000CC"/>
                </a:solidFill>
                <a:latin typeface="Times New Roman" pitchFamily="18" charset="0"/>
              </a:rPr>
              <a:t>Carson, R. (1960):</a:t>
            </a:r>
          </a:p>
          <a:p>
            <a:pPr algn="just">
              <a:spcBef>
                <a:spcPct val="50000"/>
              </a:spcBef>
            </a:pPr>
            <a:r>
              <a:rPr lang="es-ES" sz="2400" b="1">
                <a:solidFill>
                  <a:srgbClr val="0000CC"/>
                </a:solidFill>
                <a:latin typeface="Times New Roman" pitchFamily="18" charset="0"/>
              </a:rPr>
              <a:t> </a:t>
            </a:r>
            <a:r>
              <a:rPr lang="es-ES" sz="4000" b="1">
                <a:solidFill>
                  <a:srgbClr val="0000CC"/>
                </a:solidFill>
                <a:latin typeface="Times New Roman" pitchFamily="18" charset="0"/>
              </a:rPr>
              <a:t>La primavera silenciosa</a:t>
            </a:r>
            <a:r>
              <a:rPr lang="es-ES" sz="2400" b="1">
                <a:solidFill>
                  <a:srgbClr val="0000CC"/>
                </a:solidFill>
                <a:latin typeface="Times New Roman" pitchFamily="18" charset="0"/>
              </a:rPr>
              <a:t>.</a:t>
            </a:r>
          </a:p>
          <a:p>
            <a:pPr algn="just">
              <a:spcBef>
                <a:spcPct val="50000"/>
              </a:spcBef>
            </a:pPr>
            <a:r>
              <a:rPr lang="es-ES" sz="2400" b="1">
                <a:solidFill>
                  <a:srgbClr val="0000CC"/>
                </a:solidFill>
                <a:latin typeface="Times New Roman" pitchFamily="18" charset="0"/>
              </a:rPr>
              <a:t> </a:t>
            </a:r>
            <a:r>
              <a:rPr lang="es-ES" sz="1000" b="1">
                <a:solidFill>
                  <a:srgbClr val="0000CC"/>
                </a:solidFill>
                <a:latin typeface="Times New Roman" pitchFamily="18" charset="0"/>
              </a:rPr>
              <a:t>Grijalbo, Barcelona</a:t>
            </a:r>
          </a:p>
        </p:txBody>
      </p:sp>
      <p:sp>
        <p:nvSpPr>
          <p:cNvPr id="40964" name="Rectangle 4"/>
          <p:cNvSpPr>
            <a:spLocks noGrp="1" noChangeArrowheads="1"/>
          </p:cNvSpPr>
          <p:nvPr>
            <p:ph type="title" idx="4294967295"/>
          </p:nvPr>
        </p:nvSpPr>
        <p:spPr>
          <a:xfrm>
            <a:off x="1830388" y="115888"/>
            <a:ext cx="7313612" cy="1143000"/>
          </a:xfrm>
          <a:solidFill>
            <a:srgbClr val="66FF33"/>
          </a:solidFill>
        </p:spPr>
        <p:txBody>
          <a:bodyPr/>
          <a:lstStyle/>
          <a:p>
            <a:pPr algn="r" eaLnBrk="1" hangingPunct="1"/>
            <a:r>
              <a:rPr lang="es-ES_tradnl" smtClean="0"/>
              <a:t>Límite recursos</a:t>
            </a:r>
            <a:endParaRPr lang="es-E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82563" y="228600"/>
            <a:ext cx="8778875" cy="1328738"/>
          </a:xfrm>
          <a:prstGeom prst="rect">
            <a:avLst/>
          </a:prstGeom>
          <a:noFill/>
          <a:ln w="9525">
            <a:noFill/>
            <a:miter lim="800000"/>
            <a:headEnd/>
            <a:tailEnd/>
          </a:ln>
        </p:spPr>
        <p:txBody>
          <a:bodyPr lIns="79676" tIns="39837" rIns="79676" bIns="39837">
            <a:spAutoFit/>
          </a:bodyPr>
          <a:lstStyle/>
          <a:p>
            <a:pPr algn="r"/>
            <a:endParaRPr lang="es-ES" sz="5200">
              <a:solidFill>
                <a:srgbClr val="0000CC"/>
              </a:solidFill>
              <a:latin typeface="Arial" pitchFamily="34" charset="0"/>
            </a:endParaRPr>
          </a:p>
          <a:p>
            <a:pPr algn="just"/>
            <a:endParaRPr lang="es-ES">
              <a:solidFill>
                <a:srgbClr val="0000CC"/>
              </a:solidFill>
              <a:latin typeface="Arial" pitchFamily="34" charset="0"/>
            </a:endParaRPr>
          </a:p>
          <a:p>
            <a:pPr algn="just"/>
            <a:r>
              <a:rPr lang="es-ES" sz="1200">
                <a:solidFill>
                  <a:srgbClr val="0000CC"/>
                </a:solidFill>
                <a:latin typeface="Arial" pitchFamily="34" charset="0"/>
              </a:rPr>
              <a:t>􀂘</a:t>
            </a:r>
          </a:p>
        </p:txBody>
      </p:sp>
      <p:pic>
        <p:nvPicPr>
          <p:cNvPr id="17411" name="Picture 3"/>
          <p:cNvPicPr>
            <a:picLocks noChangeAspect="1" noChangeArrowheads="1"/>
          </p:cNvPicPr>
          <p:nvPr/>
        </p:nvPicPr>
        <p:blipFill>
          <a:blip r:embed="rId3"/>
          <a:srcRect l="2400" t="1857"/>
          <a:stretch>
            <a:fillRect/>
          </a:stretch>
        </p:blipFill>
        <p:spPr bwMode="auto">
          <a:xfrm>
            <a:off x="-107950" y="0"/>
            <a:ext cx="2970213" cy="4076700"/>
          </a:xfrm>
          <a:prstGeom prst="rect">
            <a:avLst/>
          </a:prstGeom>
          <a:noFill/>
          <a:ln w="12700" cap="sq">
            <a:noFill/>
            <a:miter lim="800000"/>
            <a:headEnd type="none" w="sm" len="sm"/>
            <a:tailEnd type="none" w="sm" len="sm"/>
          </a:ln>
        </p:spPr>
      </p:pic>
      <p:sp>
        <p:nvSpPr>
          <p:cNvPr id="17412" name="Rectangle 4"/>
          <p:cNvSpPr>
            <a:spLocks noGrp="1" noChangeArrowheads="1"/>
          </p:cNvSpPr>
          <p:nvPr>
            <p:ph type="ctrTitle"/>
          </p:nvPr>
        </p:nvSpPr>
        <p:spPr>
          <a:xfrm>
            <a:off x="1371600" y="0"/>
            <a:ext cx="7772400" cy="1470025"/>
          </a:xfrm>
        </p:spPr>
        <p:txBody>
          <a:bodyPr/>
          <a:lstStyle/>
          <a:p>
            <a:pPr eaLnBrk="1" hangingPunct="1"/>
            <a:r>
              <a:rPr lang="es-ES" sz="3600" smtClean="0">
                <a:solidFill>
                  <a:srgbClr val="000000"/>
                </a:solidFill>
              </a:rPr>
              <a:t>Actividades insostenibles</a:t>
            </a:r>
          </a:p>
        </p:txBody>
      </p:sp>
      <p:sp>
        <p:nvSpPr>
          <p:cNvPr id="418823" name="Text Box 7"/>
          <p:cNvSpPr txBox="1">
            <a:spLocks noChangeArrowheads="1"/>
          </p:cNvSpPr>
          <p:nvPr/>
        </p:nvSpPr>
        <p:spPr bwMode="auto">
          <a:xfrm>
            <a:off x="2016125" y="1341438"/>
            <a:ext cx="7127875" cy="5245100"/>
          </a:xfrm>
          <a:prstGeom prst="rect">
            <a:avLst/>
          </a:prstGeom>
          <a:solidFill>
            <a:srgbClr val="FFFF00"/>
          </a:solidFill>
          <a:ln w="12700" cap="sq">
            <a:noFill/>
            <a:miter lim="800000"/>
            <a:headEnd type="none" w="sm" len="sm"/>
            <a:tailEnd type="none" w="sm" len="sm"/>
          </a:ln>
          <a:effectLst/>
        </p:spPr>
        <p:txBody>
          <a:bodyPr>
            <a:spAutoFit/>
          </a:bodyPr>
          <a:lstStyle/>
          <a:p>
            <a:pPr algn="ctr">
              <a:lnSpc>
                <a:spcPct val="80000"/>
              </a:lnSpc>
              <a:spcBef>
                <a:spcPct val="20000"/>
              </a:spcBef>
              <a:buClr>
                <a:schemeClr val="tx2"/>
              </a:buClr>
              <a:buSzPct val="75000"/>
              <a:buFont typeface="Wingdings" pitchFamily="2" charset="2"/>
              <a:buNone/>
              <a:defRPr/>
            </a:pPr>
            <a:endParaRPr lang="es-ES" sz="2000" b="1" dirty="0">
              <a:solidFill>
                <a:srgbClr val="000000"/>
              </a:solidFill>
              <a:effectLst>
                <a:outerShdw blurRad="38100" dist="38100" dir="2700000" algn="tl">
                  <a:srgbClr val="FFFFFF"/>
                </a:outerShdw>
              </a:effectLst>
              <a:latin typeface="Times New Roman" pitchFamily="18" charset="0"/>
            </a:endParaRPr>
          </a:p>
          <a:p>
            <a:pPr algn="ctr">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Una actividad no es sostenible cuando:</a:t>
            </a:r>
          </a:p>
          <a:p>
            <a:pPr algn="ctr">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 </a:t>
            </a:r>
          </a:p>
          <a:p>
            <a:pPr algn="just">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1-Requiere continuamente inputs de recursos no renovables</a:t>
            </a:r>
          </a:p>
          <a:p>
            <a:pPr algn="just">
              <a:lnSpc>
                <a:spcPct val="80000"/>
              </a:lnSpc>
              <a:spcBef>
                <a:spcPct val="20000"/>
              </a:spcBef>
              <a:buClr>
                <a:schemeClr val="tx2"/>
              </a:buClr>
              <a:buSzPct val="75000"/>
              <a:buFont typeface="Wingdings" pitchFamily="2" charset="2"/>
              <a:buNone/>
              <a:defRPr/>
            </a:pPr>
            <a:endParaRPr lang="es-ES" sz="2000" dirty="0">
              <a:solidFill>
                <a:srgbClr val="0000CC"/>
              </a:solidFill>
              <a:effectLst>
                <a:outerShdw blurRad="38100" dist="38100" dir="2700000" algn="tl">
                  <a:srgbClr val="000000"/>
                </a:outerShdw>
              </a:effectLst>
              <a:latin typeface="Garamond" pitchFamily="18" charset="0"/>
            </a:endParaRPr>
          </a:p>
          <a:p>
            <a:pPr algn="just">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2-Consume recursos  renovables a un ritmo superior al de su renovación</a:t>
            </a:r>
          </a:p>
          <a:p>
            <a:pPr algn="just">
              <a:lnSpc>
                <a:spcPct val="80000"/>
              </a:lnSpc>
              <a:spcBef>
                <a:spcPct val="20000"/>
              </a:spcBef>
              <a:buClr>
                <a:schemeClr val="tx2"/>
              </a:buClr>
              <a:buSzPct val="75000"/>
              <a:buFont typeface="Wingdings" pitchFamily="2" charset="2"/>
              <a:buNone/>
              <a:defRPr/>
            </a:pPr>
            <a:endParaRPr lang="es-ES" sz="2000" dirty="0">
              <a:solidFill>
                <a:srgbClr val="0000CC"/>
              </a:solidFill>
              <a:effectLst>
                <a:outerShdw blurRad="38100" dist="38100" dir="2700000" algn="tl">
                  <a:srgbClr val="000000"/>
                </a:outerShdw>
              </a:effectLst>
              <a:latin typeface="Garamond" pitchFamily="18" charset="0"/>
            </a:endParaRPr>
          </a:p>
          <a:p>
            <a:pPr algn="just">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3-Degrada acumulativamente el entorno</a:t>
            </a:r>
          </a:p>
          <a:p>
            <a:pPr algn="just">
              <a:lnSpc>
                <a:spcPct val="80000"/>
              </a:lnSpc>
              <a:spcBef>
                <a:spcPct val="20000"/>
              </a:spcBef>
              <a:buClr>
                <a:schemeClr val="tx2"/>
              </a:buClr>
              <a:buSzPct val="75000"/>
              <a:buFont typeface="Wingdings" pitchFamily="2" charset="2"/>
              <a:buNone/>
              <a:defRPr/>
            </a:pPr>
            <a:endParaRPr lang="es-ES" sz="2000" dirty="0">
              <a:solidFill>
                <a:srgbClr val="0000CC"/>
              </a:solidFill>
              <a:effectLst>
                <a:outerShdw blurRad="38100" dist="38100" dir="2700000" algn="tl">
                  <a:srgbClr val="000000"/>
                </a:outerShdw>
              </a:effectLst>
              <a:latin typeface="Garamond" pitchFamily="18" charset="0"/>
            </a:endParaRPr>
          </a:p>
          <a:p>
            <a:pPr algn="just">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4-Requiere recursos en cantidades que nunca podrán ser disponibles para todos los humanos</a:t>
            </a:r>
          </a:p>
          <a:p>
            <a:pPr algn="just">
              <a:lnSpc>
                <a:spcPct val="80000"/>
              </a:lnSpc>
              <a:spcBef>
                <a:spcPct val="20000"/>
              </a:spcBef>
              <a:buClr>
                <a:schemeClr val="tx2"/>
              </a:buClr>
              <a:buSzPct val="75000"/>
              <a:buFont typeface="Wingdings" pitchFamily="2" charset="2"/>
              <a:buNone/>
              <a:defRPr/>
            </a:pPr>
            <a:endParaRPr lang="es-ES" sz="2000" dirty="0">
              <a:solidFill>
                <a:srgbClr val="0000CC"/>
              </a:solidFill>
              <a:effectLst>
                <a:outerShdw blurRad="38100" dist="38100" dir="2700000" algn="tl">
                  <a:srgbClr val="000000"/>
                </a:outerShdw>
              </a:effectLst>
              <a:latin typeface="Garamond" pitchFamily="18" charset="0"/>
            </a:endParaRPr>
          </a:p>
          <a:p>
            <a:pPr algn="just">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5-Conduce a la extinción de otras formas de vida</a:t>
            </a:r>
          </a:p>
          <a:p>
            <a:pPr algn="just">
              <a:lnSpc>
                <a:spcPct val="80000"/>
              </a:lnSpc>
              <a:spcBef>
                <a:spcPct val="20000"/>
              </a:spcBef>
              <a:buClr>
                <a:schemeClr val="tx2"/>
              </a:buClr>
              <a:buSzPct val="75000"/>
              <a:buFont typeface="Wingdings" pitchFamily="2" charset="2"/>
              <a:buNone/>
              <a:defRPr/>
            </a:pPr>
            <a:endParaRPr lang="es-ES" sz="2000" dirty="0">
              <a:solidFill>
                <a:srgbClr val="0000CC"/>
              </a:solidFill>
              <a:effectLst>
                <a:outerShdw blurRad="38100" dist="38100" dir="2700000" algn="tl">
                  <a:srgbClr val="000000"/>
                </a:outerShdw>
              </a:effectLst>
              <a:latin typeface="Garamond" pitchFamily="18" charset="0"/>
            </a:endParaRPr>
          </a:p>
          <a:p>
            <a:pPr algn="just">
              <a:lnSpc>
                <a:spcPct val="80000"/>
              </a:lnSpc>
              <a:spcBef>
                <a:spcPct val="20000"/>
              </a:spcBef>
              <a:buClr>
                <a:schemeClr val="tx2"/>
              </a:buClr>
              <a:buSzPct val="75000"/>
              <a:buFont typeface="Wingdings" pitchFamily="2" charset="2"/>
              <a:buNone/>
              <a:defRPr/>
            </a:pPr>
            <a:r>
              <a:rPr lang="es-ES" sz="2000" dirty="0">
                <a:solidFill>
                  <a:srgbClr val="0000CC"/>
                </a:solidFill>
                <a:effectLst>
                  <a:outerShdw blurRad="38100" dist="38100" dir="2700000" algn="tl">
                    <a:srgbClr val="000000"/>
                  </a:outerShdw>
                </a:effectLst>
                <a:latin typeface="Garamond" pitchFamily="18" charset="0"/>
              </a:rPr>
              <a:t> </a:t>
            </a:r>
            <a:r>
              <a:rPr lang="es-ES" sz="1000" dirty="0">
                <a:solidFill>
                  <a:srgbClr val="0000CC"/>
                </a:solidFill>
                <a:effectLst>
                  <a:outerShdw blurRad="38100" dist="38100" dir="2700000" algn="tl">
                    <a:srgbClr val="000000"/>
                  </a:outerShdw>
                </a:effectLst>
                <a:latin typeface="Garamond" pitchFamily="18" charset="0"/>
              </a:rPr>
              <a:t>Fuente: </a:t>
            </a:r>
            <a:r>
              <a:rPr lang="es-ES" sz="1000" dirty="0" err="1">
                <a:solidFill>
                  <a:srgbClr val="0000CC"/>
                </a:solidFill>
                <a:effectLst>
                  <a:outerShdw blurRad="38100" dist="38100" dir="2700000" algn="tl">
                    <a:srgbClr val="000000"/>
                  </a:outerShdw>
                </a:effectLst>
                <a:latin typeface="Garamond" pitchFamily="18" charset="0"/>
              </a:rPr>
              <a:t>Nickerson</a:t>
            </a:r>
            <a:r>
              <a:rPr lang="es-ES" sz="1000" dirty="0">
                <a:solidFill>
                  <a:srgbClr val="0000CC"/>
                </a:solidFill>
                <a:effectLst>
                  <a:outerShdw blurRad="38100" dist="38100" dir="2700000" algn="tl">
                    <a:srgbClr val="000000"/>
                  </a:outerShdw>
                </a:effectLst>
                <a:latin typeface="Garamond" pitchFamily="18" charset="0"/>
              </a:rPr>
              <a:t>, Mike (1993), </a:t>
            </a:r>
            <a:r>
              <a:rPr lang="es-ES" sz="1000" dirty="0" err="1">
                <a:solidFill>
                  <a:srgbClr val="0000CC"/>
                </a:solidFill>
                <a:effectLst>
                  <a:outerShdw blurRad="38100" dist="38100" dir="2700000" algn="tl">
                    <a:srgbClr val="000000"/>
                  </a:outerShdw>
                </a:effectLst>
                <a:latin typeface="Garamond" pitchFamily="18" charset="0"/>
              </a:rPr>
              <a:t>Planning</a:t>
            </a:r>
            <a:r>
              <a:rPr lang="es-ES" sz="1000" dirty="0">
                <a:solidFill>
                  <a:srgbClr val="0000CC"/>
                </a:solidFill>
                <a:effectLst>
                  <a:outerShdw blurRad="38100" dist="38100" dir="2700000" algn="tl">
                    <a:srgbClr val="000000"/>
                  </a:outerShdw>
                </a:effectLst>
                <a:latin typeface="Garamond" pitchFamily="18" charset="0"/>
              </a:rPr>
              <a:t> </a:t>
            </a:r>
            <a:r>
              <a:rPr lang="es-ES" sz="1000" dirty="0" err="1">
                <a:solidFill>
                  <a:srgbClr val="0000CC"/>
                </a:solidFill>
                <a:effectLst>
                  <a:outerShdw blurRad="38100" dist="38100" dir="2700000" algn="tl">
                    <a:srgbClr val="000000"/>
                  </a:outerShdw>
                </a:effectLst>
                <a:latin typeface="Garamond" pitchFamily="18" charset="0"/>
              </a:rPr>
              <a:t>for</a:t>
            </a:r>
            <a:r>
              <a:rPr lang="es-ES" sz="1000" dirty="0">
                <a:solidFill>
                  <a:srgbClr val="0000CC"/>
                </a:solidFill>
                <a:effectLst>
                  <a:outerShdw blurRad="38100" dist="38100" dir="2700000" algn="tl">
                    <a:srgbClr val="000000"/>
                  </a:outerShdw>
                </a:effectLst>
                <a:latin typeface="Garamond" pitchFamily="18" charset="0"/>
              </a:rPr>
              <a:t> </a:t>
            </a:r>
            <a:r>
              <a:rPr lang="es-ES" sz="1000" dirty="0" err="1">
                <a:solidFill>
                  <a:srgbClr val="0000CC"/>
                </a:solidFill>
                <a:effectLst>
                  <a:outerShdw blurRad="38100" dist="38100" dir="2700000" algn="tl">
                    <a:srgbClr val="000000"/>
                  </a:outerShdw>
                </a:effectLst>
                <a:latin typeface="Garamond" pitchFamily="18" charset="0"/>
              </a:rPr>
              <a:t>Seven</a:t>
            </a:r>
            <a:r>
              <a:rPr lang="es-ES" sz="1000" dirty="0">
                <a:solidFill>
                  <a:srgbClr val="0000CC"/>
                </a:solidFill>
                <a:effectLst>
                  <a:outerShdw blurRad="38100" dist="38100" dir="2700000" algn="tl">
                    <a:srgbClr val="000000"/>
                  </a:outerShdw>
                </a:effectLst>
                <a:latin typeface="Garamond" pitchFamily="18" charset="0"/>
              </a:rPr>
              <a:t> </a:t>
            </a:r>
            <a:r>
              <a:rPr lang="es-ES" sz="1000" dirty="0" err="1">
                <a:solidFill>
                  <a:srgbClr val="0000CC"/>
                </a:solidFill>
                <a:effectLst>
                  <a:outerShdw blurRad="38100" dist="38100" dir="2700000" algn="tl">
                    <a:srgbClr val="000000"/>
                  </a:outerShdw>
                </a:effectLst>
                <a:latin typeface="Garamond" pitchFamily="18" charset="0"/>
              </a:rPr>
              <a:t>Generations</a:t>
            </a:r>
            <a:r>
              <a:rPr lang="es-ES" sz="1000" dirty="0">
                <a:solidFill>
                  <a:srgbClr val="0000CC"/>
                </a:solidFill>
                <a:effectLst>
                  <a:outerShdw blurRad="38100" dist="38100" dir="2700000" algn="tl">
                    <a:srgbClr val="000000"/>
                  </a:outerShdw>
                </a:effectLst>
                <a:latin typeface="Garamond" pitchFamily="18" charset="0"/>
              </a:rPr>
              <a:t>: </a:t>
            </a:r>
            <a:r>
              <a:rPr lang="es-ES" sz="1000" dirty="0" err="1">
                <a:solidFill>
                  <a:srgbClr val="0000CC"/>
                </a:solidFill>
                <a:effectLst>
                  <a:outerShdw blurRad="38100" dist="38100" dir="2700000" algn="tl">
                    <a:srgbClr val="000000"/>
                  </a:outerShdw>
                </a:effectLst>
                <a:latin typeface="Garamond" pitchFamily="18" charset="0"/>
              </a:rPr>
              <a:t>Guidepost</a:t>
            </a:r>
            <a:r>
              <a:rPr lang="es-ES" sz="1000" dirty="0">
                <a:solidFill>
                  <a:srgbClr val="0000CC"/>
                </a:solidFill>
                <a:effectLst>
                  <a:outerShdw blurRad="38100" dist="38100" dir="2700000" algn="tl">
                    <a:srgbClr val="000000"/>
                  </a:outerShdw>
                </a:effectLst>
                <a:latin typeface="Garamond" pitchFamily="18" charset="0"/>
              </a:rPr>
              <a:t> </a:t>
            </a:r>
            <a:r>
              <a:rPr lang="es-ES" sz="1000" dirty="0" err="1">
                <a:solidFill>
                  <a:srgbClr val="0000CC"/>
                </a:solidFill>
                <a:effectLst>
                  <a:outerShdw blurRad="38100" dist="38100" dir="2700000" algn="tl">
                    <a:srgbClr val="000000"/>
                  </a:outerShdw>
                </a:effectLst>
                <a:latin typeface="Garamond" pitchFamily="18" charset="0"/>
              </a:rPr>
              <a:t>for</a:t>
            </a:r>
            <a:r>
              <a:rPr lang="es-ES" sz="1000" dirty="0">
                <a:solidFill>
                  <a:srgbClr val="0000CC"/>
                </a:solidFill>
                <a:effectLst>
                  <a:outerShdw blurRad="38100" dist="38100" dir="2700000" algn="tl">
                    <a:srgbClr val="000000"/>
                  </a:outerShdw>
                </a:effectLst>
                <a:latin typeface="Garamond" pitchFamily="18" charset="0"/>
              </a:rPr>
              <a:t> a </a:t>
            </a:r>
            <a:r>
              <a:rPr lang="es-ES" sz="1000" dirty="0" err="1">
                <a:solidFill>
                  <a:srgbClr val="0000CC"/>
                </a:solidFill>
                <a:effectLst>
                  <a:outerShdw blurRad="38100" dist="38100" dir="2700000" algn="tl">
                    <a:srgbClr val="000000"/>
                  </a:outerShdw>
                </a:effectLst>
                <a:latin typeface="Garamond" pitchFamily="18" charset="0"/>
              </a:rPr>
              <a:t>Sustainable</a:t>
            </a:r>
            <a:r>
              <a:rPr lang="es-ES" sz="1000" dirty="0">
                <a:solidFill>
                  <a:srgbClr val="0000CC"/>
                </a:solidFill>
                <a:effectLst>
                  <a:outerShdw blurRad="38100" dist="38100" dir="2700000" algn="tl">
                    <a:srgbClr val="000000"/>
                  </a:outerShdw>
                </a:effectLst>
                <a:latin typeface="Garamond" pitchFamily="18" charset="0"/>
              </a:rPr>
              <a:t> </a:t>
            </a:r>
            <a:r>
              <a:rPr lang="es-ES" sz="1000" dirty="0" err="1">
                <a:solidFill>
                  <a:srgbClr val="0000CC"/>
                </a:solidFill>
                <a:effectLst>
                  <a:outerShdw blurRad="38100" dist="38100" dir="2700000" algn="tl">
                    <a:srgbClr val="000000"/>
                  </a:outerShdw>
                </a:effectLst>
                <a:latin typeface="Garamond" pitchFamily="18" charset="0"/>
              </a:rPr>
              <a:t>Future</a:t>
            </a:r>
            <a:r>
              <a:rPr lang="es-ES" sz="1000" dirty="0">
                <a:solidFill>
                  <a:srgbClr val="0000CC"/>
                </a:solidFill>
                <a:effectLst>
                  <a:outerShdw blurRad="38100" dist="38100" dir="2700000" algn="tl">
                    <a:srgbClr val="000000"/>
                  </a:outerShdw>
                </a:effectLst>
                <a:latin typeface="Garamond" pitchFamily="18" charset="0"/>
              </a:rPr>
              <a:t>, </a:t>
            </a:r>
            <a:r>
              <a:rPr lang="es-ES" sz="1000" dirty="0" err="1">
                <a:solidFill>
                  <a:srgbClr val="0000CC"/>
                </a:solidFill>
                <a:effectLst>
                  <a:outerShdw blurRad="38100" dist="38100" dir="2700000" algn="tl">
                    <a:srgbClr val="000000"/>
                  </a:outerShdw>
                </a:effectLst>
                <a:latin typeface="Garamond" pitchFamily="18" charset="0"/>
              </a:rPr>
              <a:t>Voyageur</a:t>
            </a:r>
            <a:r>
              <a:rPr lang="es-ES" sz="1000" dirty="0">
                <a:solidFill>
                  <a:srgbClr val="0000CC"/>
                </a:solidFill>
                <a:effectLst>
                  <a:outerShdw blurRad="38100" dist="38100" dir="2700000" algn="tl">
                    <a:srgbClr val="000000"/>
                  </a:outerShdw>
                </a:effectLst>
                <a:latin typeface="Garamond" pitchFamily="18" charset="0"/>
              </a:rPr>
              <a:t> Publishing, Hull, Quebec</a:t>
            </a:r>
          </a:p>
          <a:p>
            <a:pPr algn="r">
              <a:spcBef>
                <a:spcPct val="50000"/>
              </a:spcBef>
              <a:defRPr/>
            </a:pPr>
            <a:endParaRPr lang="es-ES" sz="2000" dirty="0">
              <a:solidFill>
                <a:srgbClr val="0000CC"/>
              </a:solidFill>
              <a:latin typeface="Garamond" pitchFamily="18" charset="0"/>
            </a:endParaRPr>
          </a:p>
        </p:txBody>
      </p:sp>
      <p:pic>
        <p:nvPicPr>
          <p:cNvPr id="17414" name="Picture 7" descr="http://t1.gstatic.com/images?q=tbn:ANd9GcQQRcWtzihgidgFsGSxUywSjMYEVg4a-LxIbxIY19d1RHvLUdoi"/>
          <p:cNvPicPr>
            <a:picLocks noChangeAspect="1" noChangeArrowheads="1"/>
          </p:cNvPicPr>
          <p:nvPr/>
        </p:nvPicPr>
        <p:blipFill>
          <a:blip r:embed="rId4"/>
          <a:srcRect/>
          <a:stretch>
            <a:fillRect/>
          </a:stretch>
        </p:blipFill>
        <p:spPr bwMode="auto">
          <a:xfrm>
            <a:off x="0" y="4600575"/>
            <a:ext cx="2019300"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5059" name="Picture 3" descr="trireme"/>
          <p:cNvPicPr>
            <a:picLocks noChangeAspect="1" noChangeArrowheads="1"/>
          </p:cNvPicPr>
          <p:nvPr/>
        </p:nvPicPr>
        <p:blipFill>
          <a:blip r:embed="rId3"/>
          <a:srcRect/>
          <a:stretch>
            <a:fillRect/>
          </a:stretch>
        </p:blipFill>
        <p:spPr bwMode="auto">
          <a:xfrm>
            <a:off x="0" y="1484313"/>
            <a:ext cx="3125788" cy="2319337"/>
          </a:xfrm>
          <a:prstGeom prst="rect">
            <a:avLst/>
          </a:prstGeom>
          <a:noFill/>
          <a:effectLst>
            <a:outerShdw dist="35921" dir="2700000" algn="ctr" rotWithShape="0">
              <a:srgbClr val="808080"/>
            </a:outerShdw>
          </a:effectLst>
        </p:spPr>
      </p:pic>
      <p:pic>
        <p:nvPicPr>
          <p:cNvPr id="1965062" name="Picture 6" descr="Dutch Windmill Near Amsterdam 1919"/>
          <p:cNvPicPr>
            <a:picLocks noChangeAspect="1" noChangeArrowheads="1"/>
          </p:cNvPicPr>
          <p:nvPr/>
        </p:nvPicPr>
        <p:blipFill>
          <a:blip r:embed="rId4"/>
          <a:srcRect/>
          <a:stretch>
            <a:fillRect/>
          </a:stretch>
        </p:blipFill>
        <p:spPr bwMode="auto">
          <a:xfrm>
            <a:off x="6059488" y="4575175"/>
            <a:ext cx="3084512" cy="2282825"/>
          </a:xfrm>
          <a:prstGeom prst="rect">
            <a:avLst/>
          </a:prstGeom>
          <a:noFill/>
          <a:effectLst>
            <a:outerShdw dist="35921" dir="2700000" algn="ctr" rotWithShape="0">
              <a:srgbClr val="808080"/>
            </a:outerShdw>
          </a:effectLst>
        </p:spPr>
      </p:pic>
      <p:pic>
        <p:nvPicPr>
          <p:cNvPr id="1965063" name="Picture 7" descr="image_235"/>
          <p:cNvPicPr>
            <a:picLocks noChangeAspect="1" noChangeArrowheads="1"/>
          </p:cNvPicPr>
          <p:nvPr/>
        </p:nvPicPr>
        <p:blipFill>
          <a:blip r:embed="rId5"/>
          <a:srcRect/>
          <a:stretch>
            <a:fillRect/>
          </a:stretch>
        </p:blipFill>
        <p:spPr bwMode="auto">
          <a:xfrm>
            <a:off x="0" y="4603750"/>
            <a:ext cx="3119438" cy="2254250"/>
          </a:xfrm>
          <a:prstGeom prst="rect">
            <a:avLst/>
          </a:prstGeom>
          <a:noFill/>
          <a:effectLst>
            <a:outerShdw dist="35921" dir="2700000" algn="ctr" rotWithShape="0">
              <a:srgbClr val="808080"/>
            </a:outerShdw>
          </a:effectLst>
        </p:spPr>
      </p:pic>
      <p:pic>
        <p:nvPicPr>
          <p:cNvPr id="1965064" name="Picture 8" descr="270px-Ploughmen_Fac_simile_of_a_Miniature_in_a_very_ancient_Anglo_Saxon_Manuscript_published_by_Shaw_with_legend_God_Spede_ye_Plough_and_send_us_Korne_enow"/>
          <p:cNvPicPr>
            <a:picLocks noChangeAspect="1" noChangeArrowheads="1"/>
          </p:cNvPicPr>
          <p:nvPr/>
        </p:nvPicPr>
        <p:blipFill>
          <a:blip r:embed="rId6"/>
          <a:srcRect/>
          <a:stretch>
            <a:fillRect/>
          </a:stretch>
        </p:blipFill>
        <p:spPr bwMode="auto">
          <a:xfrm>
            <a:off x="5651500" y="1484313"/>
            <a:ext cx="3492500" cy="2451100"/>
          </a:xfrm>
          <a:prstGeom prst="rect">
            <a:avLst/>
          </a:prstGeom>
          <a:noFill/>
          <a:effectLst>
            <a:outerShdw dist="35921" dir="2700000" algn="ctr" rotWithShape="0">
              <a:srgbClr val="808080"/>
            </a:outerShdw>
          </a:effectLst>
        </p:spPr>
      </p:pic>
      <p:sp>
        <p:nvSpPr>
          <p:cNvPr id="1965065" name="Text Box 9"/>
          <p:cNvSpPr txBox="1">
            <a:spLocks noChangeArrowheads="1"/>
          </p:cNvSpPr>
          <p:nvPr/>
        </p:nvSpPr>
        <p:spPr bwMode="auto">
          <a:xfrm>
            <a:off x="625475" y="2773363"/>
            <a:ext cx="7893050" cy="1311275"/>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eaLnBrk="0" hangingPunct="0">
              <a:spcBef>
                <a:spcPct val="50000"/>
              </a:spcBef>
              <a:defRPr/>
            </a:pPr>
            <a:r>
              <a:rPr lang="en-US" sz="8000" b="1" dirty="0">
                <a:solidFill>
                  <a:srgbClr val="249C37"/>
                </a:solidFill>
                <a:latin typeface="Arial" charset="0"/>
              </a:rPr>
              <a:t>ORGANICO</a:t>
            </a:r>
          </a:p>
        </p:txBody>
      </p:sp>
      <p:sp>
        <p:nvSpPr>
          <p:cNvPr id="41991" name="6 CuadroTexto"/>
          <p:cNvSpPr txBox="1">
            <a:spLocks noChangeArrowheads="1"/>
          </p:cNvSpPr>
          <p:nvPr/>
        </p:nvSpPr>
        <p:spPr bwMode="auto">
          <a:xfrm>
            <a:off x="0" y="0"/>
            <a:ext cx="9144000" cy="923925"/>
          </a:xfrm>
          <a:prstGeom prst="rect">
            <a:avLst/>
          </a:prstGeom>
          <a:solidFill>
            <a:srgbClr val="66FF33"/>
          </a:solidFill>
          <a:ln w="9525">
            <a:noFill/>
            <a:miter lim="800000"/>
            <a:headEnd/>
            <a:tailEnd/>
          </a:ln>
        </p:spPr>
        <p:txBody>
          <a:bodyPr>
            <a:spAutoFit/>
          </a:bodyPr>
          <a:lstStyle/>
          <a:p>
            <a:r>
              <a:rPr lang="es-ES" sz="5400"/>
              <a:t>ENERGIAS RENOVABLES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50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82" name="Picture 2" descr="1-pylons copy"/>
          <p:cNvPicPr>
            <a:picLocks noChangeAspect="1" noChangeArrowheads="1"/>
          </p:cNvPicPr>
          <p:nvPr/>
        </p:nvPicPr>
        <p:blipFill>
          <a:blip r:embed="rId3"/>
          <a:srcRect/>
          <a:stretch>
            <a:fillRect/>
          </a:stretch>
        </p:blipFill>
        <p:spPr bwMode="auto">
          <a:xfrm>
            <a:off x="5759450" y="1484313"/>
            <a:ext cx="3384550" cy="3784600"/>
          </a:xfrm>
          <a:prstGeom prst="rect">
            <a:avLst/>
          </a:prstGeom>
          <a:noFill/>
          <a:effectLst>
            <a:outerShdw dist="35921" dir="2700000" algn="ctr" rotWithShape="0">
              <a:srgbClr val="808080"/>
            </a:outerShdw>
          </a:effectLst>
        </p:spPr>
      </p:pic>
      <p:pic>
        <p:nvPicPr>
          <p:cNvPr id="1966083" name="Picture 3" descr="oil rig"/>
          <p:cNvPicPr>
            <a:picLocks noChangeAspect="1" noChangeArrowheads="1"/>
          </p:cNvPicPr>
          <p:nvPr/>
        </p:nvPicPr>
        <p:blipFill>
          <a:blip r:embed="rId4"/>
          <a:srcRect/>
          <a:stretch>
            <a:fillRect/>
          </a:stretch>
        </p:blipFill>
        <p:spPr bwMode="auto">
          <a:xfrm>
            <a:off x="0" y="1557338"/>
            <a:ext cx="3527425" cy="3822700"/>
          </a:xfrm>
          <a:prstGeom prst="rect">
            <a:avLst/>
          </a:prstGeom>
          <a:noFill/>
          <a:effectLst>
            <a:outerShdw dist="35921" dir="2700000" algn="ctr" rotWithShape="0">
              <a:srgbClr val="808080"/>
            </a:outerShdw>
          </a:effectLst>
        </p:spPr>
      </p:pic>
      <p:sp>
        <p:nvSpPr>
          <p:cNvPr id="1966084" name="Text Box 4"/>
          <p:cNvSpPr txBox="1">
            <a:spLocks noChangeArrowheads="1"/>
          </p:cNvSpPr>
          <p:nvPr/>
        </p:nvSpPr>
        <p:spPr bwMode="auto">
          <a:xfrm>
            <a:off x="625475" y="5008563"/>
            <a:ext cx="7893050" cy="1311275"/>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eaLnBrk="0" hangingPunct="0">
              <a:spcBef>
                <a:spcPct val="50000"/>
              </a:spcBef>
              <a:defRPr/>
            </a:pPr>
            <a:r>
              <a:rPr lang="en-US" sz="8000" b="1" dirty="0">
                <a:latin typeface="Arial" charset="0"/>
              </a:rPr>
              <a:t>FOSIL</a:t>
            </a:r>
          </a:p>
        </p:txBody>
      </p:sp>
      <p:sp>
        <p:nvSpPr>
          <p:cNvPr id="43013" name="4 CuadroTexto"/>
          <p:cNvSpPr txBox="1">
            <a:spLocks noChangeArrowheads="1"/>
          </p:cNvSpPr>
          <p:nvPr/>
        </p:nvSpPr>
        <p:spPr bwMode="auto">
          <a:xfrm>
            <a:off x="611188" y="188913"/>
            <a:ext cx="8281987" cy="769937"/>
          </a:xfrm>
          <a:prstGeom prst="rect">
            <a:avLst/>
          </a:prstGeom>
          <a:solidFill>
            <a:srgbClr val="66FF33"/>
          </a:solidFill>
          <a:ln w="9525">
            <a:noFill/>
            <a:miter lim="800000"/>
            <a:headEnd/>
            <a:tailEnd/>
          </a:ln>
        </p:spPr>
        <p:txBody>
          <a:bodyPr>
            <a:spAutoFit/>
          </a:bodyPr>
          <a:lstStyle/>
          <a:p>
            <a:r>
              <a:rPr lang="es-ES" sz="4400"/>
              <a:t>Energías no renovables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08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87350" y="0"/>
            <a:ext cx="8756650" cy="2081213"/>
          </a:xfrm>
          <a:prstGeom prst="rect">
            <a:avLst/>
          </a:prstGeom>
          <a:solidFill>
            <a:srgbClr val="66FF33"/>
          </a:solidFill>
          <a:ln w="9525">
            <a:noFill/>
            <a:miter lim="800000"/>
            <a:headEnd/>
            <a:tailEnd/>
          </a:ln>
        </p:spPr>
        <p:txBody>
          <a:bodyPr wrap="none" lIns="79676" tIns="39837" rIns="79676" bIns="39837">
            <a:spAutoFit/>
          </a:bodyPr>
          <a:lstStyle/>
          <a:p>
            <a:pPr algn="r"/>
            <a:r>
              <a:rPr lang="es-ES">
                <a:latin typeface="Arial" pitchFamily="34" charset="0"/>
              </a:rPr>
              <a:t>	</a:t>
            </a:r>
            <a:r>
              <a:rPr lang="es-ES" sz="6000">
                <a:latin typeface="Arial" pitchFamily="34" charset="0"/>
              </a:rPr>
              <a:t>¿Que está sucediendo?. </a:t>
            </a:r>
            <a:endParaRPr lang="es-ES" sz="3500">
              <a:latin typeface="Arial" pitchFamily="34" charset="0"/>
            </a:endParaRPr>
          </a:p>
          <a:p>
            <a:pPr algn="r"/>
            <a:r>
              <a:rPr lang="es-ES" sz="3500">
                <a:latin typeface="Arial" pitchFamily="34" charset="0"/>
              </a:rPr>
              <a:t>Parece que aumenta </a:t>
            </a:r>
          </a:p>
          <a:p>
            <a:pPr algn="r"/>
            <a:r>
              <a:rPr lang="es-ES" sz="3500">
                <a:latin typeface="Arial" pitchFamily="34" charset="0"/>
              </a:rPr>
              <a:t>la vulnerabilidad del hombre y del planeta</a:t>
            </a:r>
          </a:p>
        </p:txBody>
      </p:sp>
      <p:pic>
        <p:nvPicPr>
          <p:cNvPr id="44035" name="Picture 3"/>
          <p:cNvPicPr>
            <a:picLocks noChangeAspect="1" noChangeArrowheads="1"/>
          </p:cNvPicPr>
          <p:nvPr/>
        </p:nvPicPr>
        <p:blipFill>
          <a:blip r:embed="rId3"/>
          <a:srcRect l="27560" t="36954"/>
          <a:stretch>
            <a:fillRect/>
          </a:stretch>
        </p:blipFill>
        <p:spPr bwMode="auto">
          <a:xfrm>
            <a:off x="1209675" y="2492375"/>
            <a:ext cx="7934325" cy="436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9" name="Picture 4" descr="Especies amenazadas"/>
          <p:cNvPicPr>
            <a:picLocks noGrp="1" noChangeAspect="1" noChangeArrowheads="1"/>
          </p:cNvPicPr>
          <p:nvPr>
            <p:ph sz="quarter" idx="1"/>
          </p:nvPr>
        </p:nvPicPr>
        <p:blipFill>
          <a:blip r:embed="rId3"/>
          <a:srcRect/>
          <a:stretch>
            <a:fillRect/>
          </a:stretch>
        </p:blipFill>
        <p:spPr>
          <a:xfrm>
            <a:off x="304800" y="133350"/>
            <a:ext cx="7391400" cy="6469063"/>
          </a:xfrm>
          <a:noFill/>
        </p:spPr>
      </p:pic>
      <p:sp>
        <p:nvSpPr>
          <p:cNvPr id="45058" name="Rectangle 2"/>
          <p:cNvSpPr>
            <a:spLocks noGrp="1" noChangeArrowheads="1"/>
          </p:cNvSpPr>
          <p:nvPr>
            <p:ph type="title"/>
          </p:nvPr>
        </p:nvSpPr>
        <p:spPr>
          <a:xfrm>
            <a:off x="1371600" y="0"/>
            <a:ext cx="7772400" cy="1219200"/>
          </a:xfrm>
        </p:spPr>
        <p:txBody>
          <a:bodyPr/>
          <a:lstStyle/>
          <a:p>
            <a:pPr algn="r" eaLnBrk="1" hangingPunct="1"/>
            <a:r>
              <a:rPr lang="es-ES" sz="4800" b="1" dirty="0" smtClean="0">
                <a:solidFill>
                  <a:srgbClr val="FF3300"/>
                </a:solidFill>
              </a:rPr>
              <a:t>Especies amenazadas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4"/>
          <p:cNvSpPr>
            <a:spLocks noGrp="1" noChangeArrowheads="1"/>
          </p:cNvSpPr>
          <p:nvPr>
            <p:ph type="title" idx="4294967295"/>
          </p:nvPr>
        </p:nvSpPr>
        <p:spPr>
          <a:xfrm>
            <a:off x="1371600" y="0"/>
            <a:ext cx="7772400" cy="914400"/>
          </a:xfrm>
        </p:spPr>
        <p:txBody>
          <a:bodyPr/>
          <a:lstStyle/>
          <a:p>
            <a:pPr algn="r" eaLnBrk="1" hangingPunct="1"/>
            <a:r>
              <a:rPr lang="es-ES" smtClean="0">
                <a:solidFill>
                  <a:srgbClr val="000000"/>
                </a:solidFill>
              </a:rPr>
              <a:t>Cuadro amenazadas</a:t>
            </a:r>
          </a:p>
        </p:txBody>
      </p:sp>
      <p:sp>
        <p:nvSpPr>
          <p:cNvPr id="46083" name="Rectangle 5"/>
          <p:cNvSpPr>
            <a:spLocks noChangeArrowheads="1"/>
          </p:cNvSpPr>
          <p:nvPr/>
        </p:nvSpPr>
        <p:spPr bwMode="auto">
          <a:xfrm>
            <a:off x="0" y="1295400"/>
            <a:ext cx="9144000" cy="701675"/>
          </a:xfrm>
          <a:prstGeom prst="rect">
            <a:avLst/>
          </a:prstGeom>
          <a:noFill/>
          <a:ln w="12700" cap="sq">
            <a:noFill/>
            <a:miter lim="800000"/>
            <a:headEnd type="none" w="sm" len="sm"/>
            <a:tailEnd type="none" w="sm" len="sm"/>
          </a:ln>
        </p:spPr>
        <p:txBody>
          <a:bodyPr>
            <a:spAutoFit/>
          </a:bodyPr>
          <a:lstStyle/>
          <a:p>
            <a:pPr algn="ctr"/>
            <a:r>
              <a:rPr lang="es-ES_tradnl" sz="2000" b="1">
                <a:solidFill>
                  <a:srgbClr val="000000"/>
                </a:solidFill>
                <a:latin typeface="Times New Roman" pitchFamily="18" charset="0"/>
                <a:cs typeface="Times New Roman" pitchFamily="18" charset="0"/>
              </a:rPr>
              <a:t>Especies animales de existencia amenazada</a:t>
            </a:r>
            <a:endParaRPr lang="en-US" sz="2000">
              <a:solidFill>
                <a:srgbClr val="000000"/>
              </a:solidFill>
              <a:latin typeface="Times New Roman" pitchFamily="18" charset="0"/>
              <a:cs typeface="Times New Roman" pitchFamily="18" charset="0"/>
            </a:endParaRPr>
          </a:p>
          <a:p>
            <a:pPr eaLnBrk="0" hangingPunct="0"/>
            <a:endParaRPr lang="en-US" sz="2000">
              <a:solidFill>
                <a:srgbClr val="000000"/>
              </a:solidFill>
              <a:latin typeface="Times New Roman" pitchFamily="18" charset="0"/>
            </a:endParaRPr>
          </a:p>
        </p:txBody>
      </p:sp>
      <p:grpSp>
        <p:nvGrpSpPr>
          <p:cNvPr id="46084" name="Group 128"/>
          <p:cNvGrpSpPr>
            <a:grpSpLocks/>
          </p:cNvGrpSpPr>
          <p:nvPr/>
        </p:nvGrpSpPr>
        <p:grpSpPr bwMode="auto">
          <a:xfrm>
            <a:off x="0" y="1752600"/>
            <a:ext cx="9144000" cy="4953000"/>
            <a:chOff x="-3" y="391"/>
            <a:chExt cx="3844" cy="3158"/>
          </a:xfrm>
        </p:grpSpPr>
        <p:grpSp>
          <p:nvGrpSpPr>
            <p:cNvPr id="46085" name="Group 126"/>
            <p:cNvGrpSpPr>
              <a:grpSpLocks/>
            </p:cNvGrpSpPr>
            <p:nvPr/>
          </p:nvGrpSpPr>
          <p:grpSpPr bwMode="auto">
            <a:xfrm>
              <a:off x="0" y="394"/>
              <a:ext cx="3838" cy="3152"/>
              <a:chOff x="0" y="394"/>
              <a:chExt cx="3838" cy="3152"/>
            </a:xfrm>
          </p:grpSpPr>
          <p:grpSp>
            <p:nvGrpSpPr>
              <p:cNvPr id="46087" name="Group 47"/>
              <p:cNvGrpSpPr>
                <a:grpSpLocks/>
              </p:cNvGrpSpPr>
              <p:nvPr/>
            </p:nvGrpSpPr>
            <p:grpSpPr bwMode="auto">
              <a:xfrm>
                <a:off x="0" y="394"/>
                <a:ext cx="1576" cy="394"/>
                <a:chOff x="0" y="394"/>
                <a:chExt cx="1576" cy="394"/>
              </a:xfrm>
            </p:grpSpPr>
            <p:sp>
              <p:nvSpPr>
                <p:cNvPr id="46205" name="Rectangle 6"/>
                <p:cNvSpPr>
                  <a:spLocks noChangeArrowheads="1"/>
                </p:cNvSpPr>
                <p:nvPr/>
              </p:nvSpPr>
              <p:spPr bwMode="auto">
                <a:xfrm>
                  <a:off x="28" y="394"/>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Ambitos</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206" name="Rectangle 46"/>
                <p:cNvSpPr>
                  <a:spLocks noChangeArrowheads="1"/>
                </p:cNvSpPr>
                <p:nvPr/>
              </p:nvSpPr>
              <p:spPr bwMode="auto">
                <a:xfrm>
                  <a:off x="0" y="394"/>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88" name="Group 49"/>
              <p:cNvGrpSpPr>
                <a:grpSpLocks/>
              </p:cNvGrpSpPr>
              <p:nvPr/>
            </p:nvGrpSpPr>
            <p:grpSpPr bwMode="auto">
              <a:xfrm>
                <a:off x="1576" y="394"/>
                <a:ext cx="617" cy="394"/>
                <a:chOff x="1576" y="394"/>
                <a:chExt cx="617" cy="394"/>
              </a:xfrm>
            </p:grpSpPr>
            <p:sp>
              <p:nvSpPr>
                <p:cNvPr id="46203" name="Rectangle 7"/>
                <p:cNvSpPr>
                  <a:spLocks noChangeArrowheads="1"/>
                </p:cNvSpPr>
                <p:nvPr/>
              </p:nvSpPr>
              <p:spPr bwMode="auto">
                <a:xfrm>
                  <a:off x="1604" y="394"/>
                  <a:ext cx="561" cy="394"/>
                </a:xfrm>
                <a:prstGeom prst="rect">
                  <a:avLst/>
                </a:prstGeom>
                <a:noFill/>
                <a:ln w="12700" cap="sq">
                  <a:noFill/>
                  <a:miter lim="800000"/>
                  <a:headEnd type="none" w="sm" len="sm"/>
                  <a:tailEnd type="none" w="sm" len="sm"/>
                </a:ln>
              </p:spPr>
              <p:txBody>
                <a:bodyPr/>
                <a:lstStyle/>
                <a:p>
                  <a:pPr algn="r"/>
                  <a:r>
                    <a:rPr lang="es-ES_tradnl" sz="1600" b="1">
                      <a:solidFill>
                        <a:srgbClr val="000000"/>
                      </a:solidFill>
                      <a:latin typeface="Times New Roman" pitchFamily="18" charset="0"/>
                      <a:cs typeface="Times New Roman" pitchFamily="18" charset="0"/>
                    </a:rPr>
                    <a:t>Vulnerables</a:t>
                  </a:r>
                  <a:endParaRPr lang="en-US" sz="16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204" name="Rectangle 48"/>
                <p:cNvSpPr>
                  <a:spLocks noChangeArrowheads="1"/>
                </p:cNvSpPr>
                <p:nvPr/>
              </p:nvSpPr>
              <p:spPr bwMode="auto">
                <a:xfrm>
                  <a:off x="1576" y="394"/>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89" name="Group 51"/>
              <p:cNvGrpSpPr>
                <a:grpSpLocks/>
              </p:cNvGrpSpPr>
              <p:nvPr/>
            </p:nvGrpSpPr>
            <p:grpSpPr bwMode="auto">
              <a:xfrm>
                <a:off x="2193" y="394"/>
                <a:ext cx="575" cy="394"/>
                <a:chOff x="2193" y="394"/>
                <a:chExt cx="575" cy="394"/>
              </a:xfrm>
            </p:grpSpPr>
            <p:sp>
              <p:nvSpPr>
                <p:cNvPr id="46201" name="Rectangle 8"/>
                <p:cNvSpPr>
                  <a:spLocks noChangeArrowheads="1"/>
                </p:cNvSpPr>
                <p:nvPr/>
              </p:nvSpPr>
              <p:spPr bwMode="auto">
                <a:xfrm>
                  <a:off x="2221" y="394"/>
                  <a:ext cx="519" cy="394"/>
                </a:xfrm>
                <a:prstGeom prst="rect">
                  <a:avLst/>
                </a:prstGeom>
                <a:noFill/>
                <a:ln w="12700" cap="sq">
                  <a:noFill/>
                  <a:miter lim="800000"/>
                  <a:headEnd type="none" w="sm" len="sm"/>
                  <a:tailEnd type="none" w="sm" len="sm"/>
                </a:ln>
              </p:spPr>
              <p:txBody>
                <a:bodyPr/>
                <a:lstStyle/>
                <a:p>
                  <a:pPr algn="r"/>
                  <a:r>
                    <a:rPr lang="es-ES_tradnl" sz="1600" b="1">
                      <a:solidFill>
                        <a:srgbClr val="000000"/>
                      </a:solidFill>
                      <a:latin typeface="Times New Roman" pitchFamily="18" charset="0"/>
                      <a:cs typeface="Times New Roman" pitchFamily="18" charset="0"/>
                    </a:rPr>
                    <a:t>En Peligro</a:t>
                  </a:r>
                  <a:endParaRPr lang="en-US" sz="16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202" name="Rectangle 50"/>
                <p:cNvSpPr>
                  <a:spLocks noChangeArrowheads="1"/>
                </p:cNvSpPr>
                <p:nvPr/>
              </p:nvSpPr>
              <p:spPr bwMode="auto">
                <a:xfrm>
                  <a:off x="2193" y="394"/>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0" name="Group 53"/>
              <p:cNvGrpSpPr>
                <a:grpSpLocks/>
              </p:cNvGrpSpPr>
              <p:nvPr/>
            </p:nvGrpSpPr>
            <p:grpSpPr bwMode="auto">
              <a:xfrm>
                <a:off x="2768" y="394"/>
                <a:ext cx="696" cy="394"/>
                <a:chOff x="2768" y="394"/>
                <a:chExt cx="696" cy="394"/>
              </a:xfrm>
            </p:grpSpPr>
            <p:sp>
              <p:nvSpPr>
                <p:cNvPr id="46199" name="Rectangle 9"/>
                <p:cNvSpPr>
                  <a:spLocks noChangeArrowheads="1"/>
                </p:cNvSpPr>
                <p:nvPr/>
              </p:nvSpPr>
              <p:spPr bwMode="auto">
                <a:xfrm>
                  <a:off x="2796" y="394"/>
                  <a:ext cx="640" cy="394"/>
                </a:xfrm>
                <a:prstGeom prst="rect">
                  <a:avLst/>
                </a:prstGeom>
                <a:noFill/>
                <a:ln w="12700" cap="sq">
                  <a:noFill/>
                  <a:miter lim="800000"/>
                  <a:headEnd type="none" w="sm" len="sm"/>
                  <a:tailEnd type="none" w="sm" len="sm"/>
                </a:ln>
              </p:spPr>
              <p:txBody>
                <a:bodyPr/>
                <a:lstStyle/>
                <a:p>
                  <a:pPr algn="r"/>
                  <a:r>
                    <a:rPr lang="es-ES_tradnl" sz="1600" b="1">
                      <a:solidFill>
                        <a:srgbClr val="000000"/>
                      </a:solidFill>
                      <a:latin typeface="Times New Roman" pitchFamily="18" charset="0"/>
                      <a:cs typeface="Times New Roman" pitchFamily="18" charset="0"/>
                    </a:rPr>
                    <a:t>Peligro crítico</a:t>
                  </a:r>
                  <a:endParaRPr lang="en-US" sz="16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200" name="Rectangle 52"/>
                <p:cNvSpPr>
                  <a:spLocks noChangeArrowheads="1"/>
                </p:cNvSpPr>
                <p:nvPr/>
              </p:nvSpPr>
              <p:spPr bwMode="auto">
                <a:xfrm>
                  <a:off x="2768" y="394"/>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1" name="Group 55"/>
              <p:cNvGrpSpPr>
                <a:grpSpLocks/>
              </p:cNvGrpSpPr>
              <p:nvPr/>
            </p:nvGrpSpPr>
            <p:grpSpPr bwMode="auto">
              <a:xfrm>
                <a:off x="3464" y="394"/>
                <a:ext cx="374" cy="394"/>
                <a:chOff x="3464" y="394"/>
                <a:chExt cx="374" cy="394"/>
              </a:xfrm>
            </p:grpSpPr>
            <p:sp>
              <p:nvSpPr>
                <p:cNvPr id="46197" name="Rectangle 10"/>
                <p:cNvSpPr>
                  <a:spLocks noChangeArrowheads="1"/>
                </p:cNvSpPr>
                <p:nvPr/>
              </p:nvSpPr>
              <p:spPr bwMode="auto">
                <a:xfrm>
                  <a:off x="3492" y="394"/>
                  <a:ext cx="318" cy="394"/>
                </a:xfrm>
                <a:prstGeom prst="rect">
                  <a:avLst/>
                </a:prstGeom>
                <a:noFill/>
                <a:ln w="12700" cap="sq">
                  <a:noFill/>
                  <a:miter lim="800000"/>
                  <a:headEnd type="none" w="sm" len="sm"/>
                  <a:tailEnd type="none" w="sm" len="sm"/>
                </a:ln>
              </p:spPr>
              <p:txBody>
                <a:bodyPr/>
                <a:lstStyle/>
                <a:p>
                  <a:pPr algn="r"/>
                  <a:r>
                    <a:rPr lang="es-ES_tradnl" b="1">
                      <a:solidFill>
                        <a:srgbClr val="000000"/>
                      </a:solidFill>
                      <a:latin typeface="Times New Roman" pitchFamily="18" charset="0"/>
                      <a:cs typeface="Times New Roman" pitchFamily="18" charset="0"/>
                    </a:rPr>
                    <a:t>Total</a:t>
                  </a:r>
                  <a:endParaRPr lang="en-US" b="1">
                    <a:solidFill>
                      <a:srgbClr val="000000"/>
                    </a:solidFill>
                    <a:latin typeface="Times New Roman" pitchFamily="18" charset="0"/>
                    <a:cs typeface="Times New Roman" pitchFamily="18" charset="0"/>
                  </a:endParaRPr>
                </a:p>
                <a:p>
                  <a:pPr algn="r" eaLnBrk="0" hangingPunct="0"/>
                  <a:endParaRPr lang="en-US" b="1">
                    <a:solidFill>
                      <a:srgbClr val="000000"/>
                    </a:solidFill>
                    <a:latin typeface="Times New Roman" pitchFamily="18" charset="0"/>
                  </a:endParaRPr>
                </a:p>
              </p:txBody>
            </p:sp>
            <p:sp>
              <p:nvSpPr>
                <p:cNvPr id="46198" name="Rectangle 54"/>
                <p:cNvSpPr>
                  <a:spLocks noChangeArrowheads="1"/>
                </p:cNvSpPr>
                <p:nvPr/>
              </p:nvSpPr>
              <p:spPr bwMode="auto">
                <a:xfrm>
                  <a:off x="3464" y="394"/>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2" name="Group 57"/>
              <p:cNvGrpSpPr>
                <a:grpSpLocks/>
              </p:cNvGrpSpPr>
              <p:nvPr/>
            </p:nvGrpSpPr>
            <p:grpSpPr bwMode="auto">
              <a:xfrm>
                <a:off x="0" y="788"/>
                <a:ext cx="1576" cy="394"/>
                <a:chOff x="0" y="788"/>
                <a:chExt cx="1576" cy="394"/>
              </a:xfrm>
            </p:grpSpPr>
            <p:sp>
              <p:nvSpPr>
                <p:cNvPr id="46195" name="Rectangle 11"/>
                <p:cNvSpPr>
                  <a:spLocks noChangeArrowheads="1"/>
                </p:cNvSpPr>
                <p:nvPr/>
              </p:nvSpPr>
              <p:spPr bwMode="auto">
                <a:xfrm>
                  <a:off x="28" y="788"/>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América Latina y el Caribe</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196" name="Rectangle 56"/>
                <p:cNvSpPr>
                  <a:spLocks noChangeArrowheads="1"/>
                </p:cNvSpPr>
                <p:nvPr/>
              </p:nvSpPr>
              <p:spPr bwMode="auto">
                <a:xfrm>
                  <a:off x="0" y="788"/>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3" name="Group 59"/>
              <p:cNvGrpSpPr>
                <a:grpSpLocks/>
              </p:cNvGrpSpPr>
              <p:nvPr/>
            </p:nvGrpSpPr>
            <p:grpSpPr bwMode="auto">
              <a:xfrm>
                <a:off x="1576" y="788"/>
                <a:ext cx="617" cy="394"/>
                <a:chOff x="1576" y="788"/>
                <a:chExt cx="617" cy="394"/>
              </a:xfrm>
            </p:grpSpPr>
            <p:sp>
              <p:nvSpPr>
                <p:cNvPr id="46193" name="Rectangle 12"/>
                <p:cNvSpPr>
                  <a:spLocks noChangeArrowheads="1"/>
                </p:cNvSpPr>
                <p:nvPr/>
              </p:nvSpPr>
              <p:spPr bwMode="auto">
                <a:xfrm>
                  <a:off x="1604" y="788"/>
                  <a:ext cx="561"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450</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94" name="Rectangle 58"/>
                <p:cNvSpPr>
                  <a:spLocks noChangeArrowheads="1"/>
                </p:cNvSpPr>
                <p:nvPr/>
              </p:nvSpPr>
              <p:spPr bwMode="auto">
                <a:xfrm>
                  <a:off x="1576" y="788"/>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4" name="Group 61"/>
              <p:cNvGrpSpPr>
                <a:grpSpLocks/>
              </p:cNvGrpSpPr>
              <p:nvPr/>
            </p:nvGrpSpPr>
            <p:grpSpPr bwMode="auto">
              <a:xfrm>
                <a:off x="2193" y="788"/>
                <a:ext cx="575" cy="394"/>
                <a:chOff x="2193" y="788"/>
                <a:chExt cx="575" cy="394"/>
              </a:xfrm>
            </p:grpSpPr>
            <p:sp>
              <p:nvSpPr>
                <p:cNvPr id="46191" name="Rectangle 13"/>
                <p:cNvSpPr>
                  <a:spLocks noChangeArrowheads="1"/>
                </p:cNvSpPr>
                <p:nvPr/>
              </p:nvSpPr>
              <p:spPr bwMode="auto">
                <a:xfrm>
                  <a:off x="2221" y="788"/>
                  <a:ext cx="519"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231</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92" name="Rectangle 60"/>
                <p:cNvSpPr>
                  <a:spLocks noChangeArrowheads="1"/>
                </p:cNvSpPr>
                <p:nvPr/>
              </p:nvSpPr>
              <p:spPr bwMode="auto">
                <a:xfrm>
                  <a:off x="2193" y="788"/>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5" name="Group 63"/>
              <p:cNvGrpSpPr>
                <a:grpSpLocks/>
              </p:cNvGrpSpPr>
              <p:nvPr/>
            </p:nvGrpSpPr>
            <p:grpSpPr bwMode="auto">
              <a:xfrm>
                <a:off x="2768" y="788"/>
                <a:ext cx="696" cy="394"/>
                <a:chOff x="2768" y="788"/>
                <a:chExt cx="696" cy="394"/>
              </a:xfrm>
            </p:grpSpPr>
            <p:sp>
              <p:nvSpPr>
                <p:cNvPr id="46189" name="Rectangle 14"/>
                <p:cNvSpPr>
                  <a:spLocks noChangeArrowheads="1"/>
                </p:cNvSpPr>
                <p:nvPr/>
              </p:nvSpPr>
              <p:spPr bwMode="auto">
                <a:xfrm>
                  <a:off x="2796" y="788"/>
                  <a:ext cx="640"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141</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90" name="Rectangle 62"/>
                <p:cNvSpPr>
                  <a:spLocks noChangeArrowheads="1"/>
                </p:cNvSpPr>
                <p:nvPr/>
              </p:nvSpPr>
              <p:spPr bwMode="auto">
                <a:xfrm>
                  <a:off x="2768" y="788"/>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6" name="Group 65"/>
              <p:cNvGrpSpPr>
                <a:grpSpLocks/>
              </p:cNvGrpSpPr>
              <p:nvPr/>
            </p:nvGrpSpPr>
            <p:grpSpPr bwMode="auto">
              <a:xfrm>
                <a:off x="3464" y="788"/>
                <a:ext cx="374" cy="394"/>
                <a:chOff x="3464" y="788"/>
                <a:chExt cx="374" cy="394"/>
              </a:xfrm>
            </p:grpSpPr>
            <p:sp>
              <p:nvSpPr>
                <p:cNvPr id="46187" name="Rectangle 15"/>
                <p:cNvSpPr>
                  <a:spLocks noChangeArrowheads="1"/>
                </p:cNvSpPr>
                <p:nvPr/>
              </p:nvSpPr>
              <p:spPr bwMode="auto">
                <a:xfrm>
                  <a:off x="3492" y="788"/>
                  <a:ext cx="318"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822</a:t>
                  </a:r>
                </a:p>
                <a:p>
                  <a:pPr algn="r" eaLnBrk="0" hangingPunct="0"/>
                  <a:endParaRPr lang="en-US" sz="2000" b="1">
                    <a:solidFill>
                      <a:srgbClr val="000000"/>
                    </a:solidFill>
                    <a:latin typeface="Times New Roman" pitchFamily="18" charset="0"/>
                  </a:endParaRPr>
                </a:p>
              </p:txBody>
            </p:sp>
            <p:sp>
              <p:nvSpPr>
                <p:cNvPr id="46188" name="Rectangle 64"/>
                <p:cNvSpPr>
                  <a:spLocks noChangeArrowheads="1"/>
                </p:cNvSpPr>
                <p:nvPr/>
              </p:nvSpPr>
              <p:spPr bwMode="auto">
                <a:xfrm>
                  <a:off x="3464" y="788"/>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7" name="Group 67"/>
              <p:cNvGrpSpPr>
                <a:grpSpLocks/>
              </p:cNvGrpSpPr>
              <p:nvPr/>
            </p:nvGrpSpPr>
            <p:grpSpPr bwMode="auto">
              <a:xfrm>
                <a:off x="0" y="1182"/>
                <a:ext cx="1576" cy="394"/>
                <a:chOff x="0" y="1182"/>
                <a:chExt cx="1576" cy="394"/>
              </a:xfrm>
            </p:grpSpPr>
            <p:sp>
              <p:nvSpPr>
                <p:cNvPr id="46185" name="Rectangle 16"/>
                <p:cNvSpPr>
                  <a:spLocks noChangeArrowheads="1"/>
                </p:cNvSpPr>
                <p:nvPr/>
              </p:nvSpPr>
              <p:spPr bwMode="auto">
                <a:xfrm>
                  <a:off x="28" y="1182"/>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América del Norte</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186" name="Rectangle 66"/>
                <p:cNvSpPr>
                  <a:spLocks noChangeArrowheads="1"/>
                </p:cNvSpPr>
                <p:nvPr/>
              </p:nvSpPr>
              <p:spPr bwMode="auto">
                <a:xfrm>
                  <a:off x="0" y="1182"/>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8" name="Group 69"/>
              <p:cNvGrpSpPr>
                <a:grpSpLocks/>
              </p:cNvGrpSpPr>
              <p:nvPr/>
            </p:nvGrpSpPr>
            <p:grpSpPr bwMode="auto">
              <a:xfrm>
                <a:off x="1576" y="1182"/>
                <a:ext cx="617" cy="394"/>
                <a:chOff x="1576" y="1182"/>
                <a:chExt cx="617" cy="394"/>
              </a:xfrm>
            </p:grpSpPr>
            <p:sp>
              <p:nvSpPr>
                <p:cNvPr id="46183" name="Rectangle 17"/>
                <p:cNvSpPr>
                  <a:spLocks noChangeArrowheads="1"/>
                </p:cNvSpPr>
                <p:nvPr/>
              </p:nvSpPr>
              <p:spPr bwMode="auto">
                <a:xfrm>
                  <a:off x="1604" y="1182"/>
                  <a:ext cx="561"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233</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84" name="Rectangle 68"/>
                <p:cNvSpPr>
                  <a:spLocks noChangeArrowheads="1"/>
                </p:cNvSpPr>
                <p:nvPr/>
              </p:nvSpPr>
              <p:spPr bwMode="auto">
                <a:xfrm>
                  <a:off x="1576" y="1182"/>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099" name="Group 71"/>
              <p:cNvGrpSpPr>
                <a:grpSpLocks/>
              </p:cNvGrpSpPr>
              <p:nvPr/>
            </p:nvGrpSpPr>
            <p:grpSpPr bwMode="auto">
              <a:xfrm>
                <a:off x="2193" y="1182"/>
                <a:ext cx="575" cy="394"/>
                <a:chOff x="2193" y="1182"/>
                <a:chExt cx="575" cy="394"/>
              </a:xfrm>
            </p:grpSpPr>
            <p:sp>
              <p:nvSpPr>
                <p:cNvPr id="46181" name="Rectangle 18"/>
                <p:cNvSpPr>
                  <a:spLocks noChangeArrowheads="1"/>
                </p:cNvSpPr>
                <p:nvPr/>
              </p:nvSpPr>
              <p:spPr bwMode="auto">
                <a:xfrm>
                  <a:off x="2221" y="1182"/>
                  <a:ext cx="519"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124</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82" name="Rectangle 70"/>
                <p:cNvSpPr>
                  <a:spLocks noChangeArrowheads="1"/>
                </p:cNvSpPr>
                <p:nvPr/>
              </p:nvSpPr>
              <p:spPr bwMode="auto">
                <a:xfrm>
                  <a:off x="2193" y="1182"/>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0" name="Group 73"/>
              <p:cNvGrpSpPr>
                <a:grpSpLocks/>
              </p:cNvGrpSpPr>
              <p:nvPr/>
            </p:nvGrpSpPr>
            <p:grpSpPr bwMode="auto">
              <a:xfrm>
                <a:off x="2768" y="1182"/>
                <a:ext cx="696" cy="394"/>
                <a:chOff x="2768" y="1182"/>
                <a:chExt cx="696" cy="394"/>
              </a:xfrm>
            </p:grpSpPr>
            <p:sp>
              <p:nvSpPr>
                <p:cNvPr id="46179" name="Rectangle 19"/>
                <p:cNvSpPr>
                  <a:spLocks noChangeArrowheads="1"/>
                </p:cNvSpPr>
                <p:nvPr/>
              </p:nvSpPr>
              <p:spPr bwMode="auto">
                <a:xfrm>
                  <a:off x="2796" y="1182"/>
                  <a:ext cx="640"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73</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80" name="Rectangle 72"/>
                <p:cNvSpPr>
                  <a:spLocks noChangeArrowheads="1"/>
                </p:cNvSpPr>
                <p:nvPr/>
              </p:nvSpPr>
              <p:spPr bwMode="auto">
                <a:xfrm>
                  <a:off x="2768" y="1182"/>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1" name="Group 75"/>
              <p:cNvGrpSpPr>
                <a:grpSpLocks/>
              </p:cNvGrpSpPr>
              <p:nvPr/>
            </p:nvGrpSpPr>
            <p:grpSpPr bwMode="auto">
              <a:xfrm>
                <a:off x="3464" y="1182"/>
                <a:ext cx="374" cy="394"/>
                <a:chOff x="3464" y="1182"/>
                <a:chExt cx="374" cy="394"/>
              </a:xfrm>
            </p:grpSpPr>
            <p:sp>
              <p:nvSpPr>
                <p:cNvPr id="46177" name="Rectangle 20"/>
                <p:cNvSpPr>
                  <a:spLocks noChangeArrowheads="1"/>
                </p:cNvSpPr>
                <p:nvPr/>
              </p:nvSpPr>
              <p:spPr bwMode="auto">
                <a:xfrm>
                  <a:off x="3492" y="1182"/>
                  <a:ext cx="318"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430</a:t>
                  </a:r>
                </a:p>
                <a:p>
                  <a:pPr algn="r" eaLnBrk="0" hangingPunct="0"/>
                  <a:endParaRPr lang="en-US" sz="2000" b="1">
                    <a:solidFill>
                      <a:srgbClr val="000000"/>
                    </a:solidFill>
                    <a:latin typeface="Times New Roman" pitchFamily="18" charset="0"/>
                  </a:endParaRPr>
                </a:p>
              </p:txBody>
            </p:sp>
            <p:sp>
              <p:nvSpPr>
                <p:cNvPr id="46178" name="Rectangle 74"/>
                <p:cNvSpPr>
                  <a:spLocks noChangeArrowheads="1"/>
                </p:cNvSpPr>
                <p:nvPr/>
              </p:nvSpPr>
              <p:spPr bwMode="auto">
                <a:xfrm>
                  <a:off x="3464" y="1182"/>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2" name="Group 77"/>
              <p:cNvGrpSpPr>
                <a:grpSpLocks/>
              </p:cNvGrpSpPr>
              <p:nvPr/>
            </p:nvGrpSpPr>
            <p:grpSpPr bwMode="auto">
              <a:xfrm>
                <a:off x="0" y="1576"/>
                <a:ext cx="1576" cy="394"/>
                <a:chOff x="0" y="1576"/>
                <a:chExt cx="1576" cy="394"/>
              </a:xfrm>
            </p:grpSpPr>
            <p:sp>
              <p:nvSpPr>
                <p:cNvPr id="46175" name="Rectangle 21"/>
                <p:cNvSpPr>
                  <a:spLocks noChangeArrowheads="1"/>
                </p:cNvSpPr>
                <p:nvPr/>
              </p:nvSpPr>
              <p:spPr bwMode="auto">
                <a:xfrm>
                  <a:off x="28" y="1576"/>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Asia Occidental</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176" name="Rectangle 76"/>
                <p:cNvSpPr>
                  <a:spLocks noChangeArrowheads="1"/>
                </p:cNvSpPr>
                <p:nvPr/>
              </p:nvSpPr>
              <p:spPr bwMode="auto">
                <a:xfrm>
                  <a:off x="0" y="1576"/>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3" name="Group 79"/>
              <p:cNvGrpSpPr>
                <a:grpSpLocks/>
              </p:cNvGrpSpPr>
              <p:nvPr/>
            </p:nvGrpSpPr>
            <p:grpSpPr bwMode="auto">
              <a:xfrm>
                <a:off x="1576" y="1576"/>
                <a:ext cx="617" cy="394"/>
                <a:chOff x="1576" y="1576"/>
                <a:chExt cx="617" cy="394"/>
              </a:xfrm>
            </p:grpSpPr>
            <p:sp>
              <p:nvSpPr>
                <p:cNvPr id="46173" name="Rectangle 22"/>
                <p:cNvSpPr>
                  <a:spLocks noChangeArrowheads="1"/>
                </p:cNvSpPr>
                <p:nvPr/>
              </p:nvSpPr>
              <p:spPr bwMode="auto">
                <a:xfrm>
                  <a:off x="1604" y="1576"/>
                  <a:ext cx="561"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57</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74" name="Rectangle 78"/>
                <p:cNvSpPr>
                  <a:spLocks noChangeArrowheads="1"/>
                </p:cNvSpPr>
                <p:nvPr/>
              </p:nvSpPr>
              <p:spPr bwMode="auto">
                <a:xfrm>
                  <a:off x="1576" y="1576"/>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4" name="Group 81"/>
              <p:cNvGrpSpPr>
                <a:grpSpLocks/>
              </p:cNvGrpSpPr>
              <p:nvPr/>
            </p:nvGrpSpPr>
            <p:grpSpPr bwMode="auto">
              <a:xfrm>
                <a:off x="2193" y="1576"/>
                <a:ext cx="575" cy="394"/>
                <a:chOff x="2193" y="1576"/>
                <a:chExt cx="575" cy="394"/>
              </a:xfrm>
            </p:grpSpPr>
            <p:sp>
              <p:nvSpPr>
                <p:cNvPr id="46171" name="Rectangle 23"/>
                <p:cNvSpPr>
                  <a:spLocks noChangeArrowheads="1"/>
                </p:cNvSpPr>
                <p:nvPr/>
              </p:nvSpPr>
              <p:spPr bwMode="auto">
                <a:xfrm>
                  <a:off x="2221" y="1576"/>
                  <a:ext cx="519"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11</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72" name="Rectangle 80"/>
                <p:cNvSpPr>
                  <a:spLocks noChangeArrowheads="1"/>
                </p:cNvSpPr>
                <p:nvPr/>
              </p:nvSpPr>
              <p:spPr bwMode="auto">
                <a:xfrm>
                  <a:off x="2193" y="1576"/>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5" name="Group 83"/>
              <p:cNvGrpSpPr>
                <a:grpSpLocks/>
              </p:cNvGrpSpPr>
              <p:nvPr/>
            </p:nvGrpSpPr>
            <p:grpSpPr bwMode="auto">
              <a:xfrm>
                <a:off x="2768" y="1576"/>
                <a:ext cx="696" cy="394"/>
                <a:chOff x="2768" y="1576"/>
                <a:chExt cx="696" cy="394"/>
              </a:xfrm>
            </p:grpSpPr>
            <p:sp>
              <p:nvSpPr>
                <p:cNvPr id="46169" name="Rectangle 24"/>
                <p:cNvSpPr>
                  <a:spLocks noChangeArrowheads="1"/>
                </p:cNvSpPr>
                <p:nvPr/>
              </p:nvSpPr>
              <p:spPr bwMode="auto">
                <a:xfrm>
                  <a:off x="2796" y="1576"/>
                  <a:ext cx="640"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7</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70" name="Rectangle 82"/>
                <p:cNvSpPr>
                  <a:spLocks noChangeArrowheads="1"/>
                </p:cNvSpPr>
                <p:nvPr/>
              </p:nvSpPr>
              <p:spPr bwMode="auto">
                <a:xfrm>
                  <a:off x="2768" y="1576"/>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6" name="Group 85"/>
              <p:cNvGrpSpPr>
                <a:grpSpLocks/>
              </p:cNvGrpSpPr>
              <p:nvPr/>
            </p:nvGrpSpPr>
            <p:grpSpPr bwMode="auto">
              <a:xfrm>
                <a:off x="3464" y="1576"/>
                <a:ext cx="374" cy="394"/>
                <a:chOff x="3464" y="1576"/>
                <a:chExt cx="374" cy="394"/>
              </a:xfrm>
            </p:grpSpPr>
            <p:sp>
              <p:nvSpPr>
                <p:cNvPr id="46167" name="Rectangle 25"/>
                <p:cNvSpPr>
                  <a:spLocks noChangeArrowheads="1"/>
                </p:cNvSpPr>
                <p:nvPr/>
              </p:nvSpPr>
              <p:spPr bwMode="auto">
                <a:xfrm>
                  <a:off x="3492" y="1576"/>
                  <a:ext cx="318"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75</a:t>
                  </a:r>
                </a:p>
                <a:p>
                  <a:pPr algn="r" eaLnBrk="0" hangingPunct="0"/>
                  <a:endParaRPr lang="en-US" sz="2000" b="1">
                    <a:solidFill>
                      <a:srgbClr val="000000"/>
                    </a:solidFill>
                    <a:latin typeface="Times New Roman" pitchFamily="18" charset="0"/>
                  </a:endParaRPr>
                </a:p>
              </p:txBody>
            </p:sp>
            <p:sp>
              <p:nvSpPr>
                <p:cNvPr id="46168" name="Rectangle 84"/>
                <p:cNvSpPr>
                  <a:spLocks noChangeArrowheads="1"/>
                </p:cNvSpPr>
                <p:nvPr/>
              </p:nvSpPr>
              <p:spPr bwMode="auto">
                <a:xfrm>
                  <a:off x="3464" y="1576"/>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7" name="Group 87"/>
              <p:cNvGrpSpPr>
                <a:grpSpLocks/>
              </p:cNvGrpSpPr>
              <p:nvPr/>
            </p:nvGrpSpPr>
            <p:grpSpPr bwMode="auto">
              <a:xfrm>
                <a:off x="0" y="1970"/>
                <a:ext cx="1576" cy="394"/>
                <a:chOff x="0" y="1970"/>
                <a:chExt cx="1576" cy="394"/>
              </a:xfrm>
            </p:grpSpPr>
            <p:sp>
              <p:nvSpPr>
                <p:cNvPr id="46165" name="Rectangle 26"/>
                <p:cNvSpPr>
                  <a:spLocks noChangeArrowheads="1"/>
                </p:cNvSpPr>
                <p:nvPr/>
              </p:nvSpPr>
              <p:spPr bwMode="auto">
                <a:xfrm>
                  <a:off x="28" y="1970"/>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Africa</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166" name="Rectangle 86"/>
                <p:cNvSpPr>
                  <a:spLocks noChangeArrowheads="1"/>
                </p:cNvSpPr>
                <p:nvPr/>
              </p:nvSpPr>
              <p:spPr bwMode="auto">
                <a:xfrm>
                  <a:off x="0" y="1970"/>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8" name="Group 89"/>
              <p:cNvGrpSpPr>
                <a:grpSpLocks/>
              </p:cNvGrpSpPr>
              <p:nvPr/>
            </p:nvGrpSpPr>
            <p:grpSpPr bwMode="auto">
              <a:xfrm>
                <a:off x="1576" y="1970"/>
                <a:ext cx="617" cy="394"/>
                <a:chOff x="1576" y="1970"/>
                <a:chExt cx="617" cy="394"/>
              </a:xfrm>
            </p:grpSpPr>
            <p:sp>
              <p:nvSpPr>
                <p:cNvPr id="46163" name="Rectangle 27"/>
                <p:cNvSpPr>
                  <a:spLocks noChangeArrowheads="1"/>
                </p:cNvSpPr>
                <p:nvPr/>
              </p:nvSpPr>
              <p:spPr bwMode="auto">
                <a:xfrm>
                  <a:off x="1604" y="1970"/>
                  <a:ext cx="561"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397</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64" name="Rectangle 88"/>
                <p:cNvSpPr>
                  <a:spLocks noChangeArrowheads="1"/>
                </p:cNvSpPr>
                <p:nvPr/>
              </p:nvSpPr>
              <p:spPr bwMode="auto">
                <a:xfrm>
                  <a:off x="1576" y="1970"/>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09" name="Group 91"/>
              <p:cNvGrpSpPr>
                <a:grpSpLocks/>
              </p:cNvGrpSpPr>
              <p:nvPr/>
            </p:nvGrpSpPr>
            <p:grpSpPr bwMode="auto">
              <a:xfrm>
                <a:off x="2193" y="1970"/>
                <a:ext cx="575" cy="394"/>
                <a:chOff x="2193" y="1970"/>
                <a:chExt cx="575" cy="394"/>
              </a:xfrm>
            </p:grpSpPr>
            <p:sp>
              <p:nvSpPr>
                <p:cNvPr id="46161" name="Rectangle 28"/>
                <p:cNvSpPr>
                  <a:spLocks noChangeArrowheads="1"/>
                </p:cNvSpPr>
                <p:nvPr/>
              </p:nvSpPr>
              <p:spPr bwMode="auto">
                <a:xfrm>
                  <a:off x="2221" y="1970"/>
                  <a:ext cx="519"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136</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62" name="Rectangle 90"/>
                <p:cNvSpPr>
                  <a:spLocks noChangeArrowheads="1"/>
                </p:cNvSpPr>
                <p:nvPr/>
              </p:nvSpPr>
              <p:spPr bwMode="auto">
                <a:xfrm>
                  <a:off x="2193" y="1970"/>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0" name="Group 93"/>
              <p:cNvGrpSpPr>
                <a:grpSpLocks/>
              </p:cNvGrpSpPr>
              <p:nvPr/>
            </p:nvGrpSpPr>
            <p:grpSpPr bwMode="auto">
              <a:xfrm>
                <a:off x="2768" y="1970"/>
                <a:ext cx="696" cy="394"/>
                <a:chOff x="2768" y="1970"/>
                <a:chExt cx="696" cy="394"/>
              </a:xfrm>
            </p:grpSpPr>
            <p:sp>
              <p:nvSpPr>
                <p:cNvPr id="46159" name="Rectangle 29"/>
                <p:cNvSpPr>
                  <a:spLocks noChangeArrowheads="1"/>
                </p:cNvSpPr>
                <p:nvPr/>
              </p:nvSpPr>
              <p:spPr bwMode="auto">
                <a:xfrm>
                  <a:off x="2796" y="1970"/>
                  <a:ext cx="640"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155</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60" name="Rectangle 92"/>
                <p:cNvSpPr>
                  <a:spLocks noChangeArrowheads="1"/>
                </p:cNvSpPr>
                <p:nvPr/>
              </p:nvSpPr>
              <p:spPr bwMode="auto">
                <a:xfrm>
                  <a:off x="2768" y="1970"/>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1" name="Group 95"/>
              <p:cNvGrpSpPr>
                <a:grpSpLocks/>
              </p:cNvGrpSpPr>
              <p:nvPr/>
            </p:nvGrpSpPr>
            <p:grpSpPr bwMode="auto">
              <a:xfrm>
                <a:off x="3464" y="1970"/>
                <a:ext cx="374" cy="394"/>
                <a:chOff x="3464" y="1970"/>
                <a:chExt cx="374" cy="394"/>
              </a:xfrm>
            </p:grpSpPr>
            <p:sp>
              <p:nvSpPr>
                <p:cNvPr id="46157" name="Rectangle 30"/>
                <p:cNvSpPr>
                  <a:spLocks noChangeArrowheads="1"/>
                </p:cNvSpPr>
                <p:nvPr/>
              </p:nvSpPr>
              <p:spPr bwMode="auto">
                <a:xfrm>
                  <a:off x="3492" y="1970"/>
                  <a:ext cx="318"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688</a:t>
                  </a:r>
                </a:p>
                <a:p>
                  <a:pPr algn="r" eaLnBrk="0" hangingPunct="0"/>
                  <a:endParaRPr lang="en-US" sz="2000" b="1">
                    <a:solidFill>
                      <a:srgbClr val="000000"/>
                    </a:solidFill>
                    <a:latin typeface="Times New Roman" pitchFamily="18" charset="0"/>
                  </a:endParaRPr>
                </a:p>
              </p:txBody>
            </p:sp>
            <p:sp>
              <p:nvSpPr>
                <p:cNvPr id="46158" name="Rectangle 94"/>
                <p:cNvSpPr>
                  <a:spLocks noChangeArrowheads="1"/>
                </p:cNvSpPr>
                <p:nvPr/>
              </p:nvSpPr>
              <p:spPr bwMode="auto">
                <a:xfrm>
                  <a:off x="3464" y="1970"/>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2" name="Group 97"/>
              <p:cNvGrpSpPr>
                <a:grpSpLocks/>
              </p:cNvGrpSpPr>
              <p:nvPr/>
            </p:nvGrpSpPr>
            <p:grpSpPr bwMode="auto">
              <a:xfrm>
                <a:off x="0" y="2364"/>
                <a:ext cx="1576" cy="394"/>
                <a:chOff x="0" y="2364"/>
                <a:chExt cx="1576" cy="394"/>
              </a:xfrm>
            </p:grpSpPr>
            <p:sp>
              <p:nvSpPr>
                <p:cNvPr id="46155" name="Rectangle 31"/>
                <p:cNvSpPr>
                  <a:spLocks noChangeArrowheads="1"/>
                </p:cNvSpPr>
                <p:nvPr/>
              </p:nvSpPr>
              <p:spPr bwMode="auto">
                <a:xfrm>
                  <a:off x="28" y="2364"/>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Europa y Asia Central</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156" name="Rectangle 96"/>
                <p:cNvSpPr>
                  <a:spLocks noChangeArrowheads="1"/>
                </p:cNvSpPr>
                <p:nvPr/>
              </p:nvSpPr>
              <p:spPr bwMode="auto">
                <a:xfrm>
                  <a:off x="0" y="2364"/>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3" name="Group 99"/>
              <p:cNvGrpSpPr>
                <a:grpSpLocks/>
              </p:cNvGrpSpPr>
              <p:nvPr/>
            </p:nvGrpSpPr>
            <p:grpSpPr bwMode="auto">
              <a:xfrm>
                <a:off x="1576" y="2364"/>
                <a:ext cx="617" cy="394"/>
                <a:chOff x="1576" y="2364"/>
                <a:chExt cx="617" cy="394"/>
              </a:xfrm>
            </p:grpSpPr>
            <p:sp>
              <p:nvSpPr>
                <p:cNvPr id="46153" name="Rectangle 32"/>
                <p:cNvSpPr>
                  <a:spLocks noChangeArrowheads="1"/>
                </p:cNvSpPr>
                <p:nvPr/>
              </p:nvSpPr>
              <p:spPr bwMode="auto">
                <a:xfrm>
                  <a:off x="1604" y="2364"/>
                  <a:ext cx="561"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169</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54" name="Rectangle 98"/>
                <p:cNvSpPr>
                  <a:spLocks noChangeArrowheads="1"/>
                </p:cNvSpPr>
                <p:nvPr/>
              </p:nvSpPr>
              <p:spPr bwMode="auto">
                <a:xfrm>
                  <a:off x="1576" y="2364"/>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4" name="Group 101"/>
              <p:cNvGrpSpPr>
                <a:grpSpLocks/>
              </p:cNvGrpSpPr>
              <p:nvPr/>
            </p:nvGrpSpPr>
            <p:grpSpPr bwMode="auto">
              <a:xfrm>
                <a:off x="2193" y="2364"/>
                <a:ext cx="575" cy="394"/>
                <a:chOff x="2193" y="2364"/>
                <a:chExt cx="575" cy="394"/>
              </a:xfrm>
            </p:grpSpPr>
            <p:sp>
              <p:nvSpPr>
                <p:cNvPr id="46151" name="Rectangle 33"/>
                <p:cNvSpPr>
                  <a:spLocks noChangeArrowheads="1"/>
                </p:cNvSpPr>
                <p:nvPr/>
              </p:nvSpPr>
              <p:spPr bwMode="auto">
                <a:xfrm>
                  <a:off x="2221" y="2364"/>
                  <a:ext cx="519"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76</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52" name="Rectangle 100"/>
                <p:cNvSpPr>
                  <a:spLocks noChangeArrowheads="1"/>
                </p:cNvSpPr>
                <p:nvPr/>
              </p:nvSpPr>
              <p:spPr bwMode="auto">
                <a:xfrm>
                  <a:off x="2193" y="2364"/>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5" name="Group 103"/>
              <p:cNvGrpSpPr>
                <a:grpSpLocks/>
              </p:cNvGrpSpPr>
              <p:nvPr/>
            </p:nvGrpSpPr>
            <p:grpSpPr bwMode="auto">
              <a:xfrm>
                <a:off x="2768" y="2364"/>
                <a:ext cx="696" cy="394"/>
                <a:chOff x="2768" y="2364"/>
                <a:chExt cx="696" cy="394"/>
              </a:xfrm>
            </p:grpSpPr>
            <p:sp>
              <p:nvSpPr>
                <p:cNvPr id="46149" name="Rectangle 34"/>
                <p:cNvSpPr>
                  <a:spLocks noChangeArrowheads="1"/>
                </p:cNvSpPr>
                <p:nvPr/>
              </p:nvSpPr>
              <p:spPr bwMode="auto">
                <a:xfrm>
                  <a:off x="2796" y="2364"/>
                  <a:ext cx="640"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40</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50" name="Rectangle 102"/>
                <p:cNvSpPr>
                  <a:spLocks noChangeArrowheads="1"/>
                </p:cNvSpPr>
                <p:nvPr/>
              </p:nvSpPr>
              <p:spPr bwMode="auto">
                <a:xfrm>
                  <a:off x="2768" y="2364"/>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6" name="Group 105"/>
              <p:cNvGrpSpPr>
                <a:grpSpLocks/>
              </p:cNvGrpSpPr>
              <p:nvPr/>
            </p:nvGrpSpPr>
            <p:grpSpPr bwMode="auto">
              <a:xfrm>
                <a:off x="3464" y="2364"/>
                <a:ext cx="374" cy="394"/>
                <a:chOff x="3464" y="2364"/>
                <a:chExt cx="374" cy="394"/>
              </a:xfrm>
            </p:grpSpPr>
            <p:sp>
              <p:nvSpPr>
                <p:cNvPr id="46147" name="Rectangle 35"/>
                <p:cNvSpPr>
                  <a:spLocks noChangeArrowheads="1"/>
                </p:cNvSpPr>
                <p:nvPr/>
              </p:nvSpPr>
              <p:spPr bwMode="auto">
                <a:xfrm>
                  <a:off x="3492" y="2364"/>
                  <a:ext cx="318"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285</a:t>
                  </a:r>
                </a:p>
                <a:p>
                  <a:pPr algn="r" eaLnBrk="0" hangingPunct="0"/>
                  <a:endParaRPr lang="en-US" sz="2000" b="1">
                    <a:solidFill>
                      <a:srgbClr val="000000"/>
                    </a:solidFill>
                    <a:latin typeface="Times New Roman" pitchFamily="18" charset="0"/>
                  </a:endParaRPr>
                </a:p>
              </p:txBody>
            </p:sp>
            <p:sp>
              <p:nvSpPr>
                <p:cNvPr id="46148" name="Rectangle 104"/>
                <p:cNvSpPr>
                  <a:spLocks noChangeArrowheads="1"/>
                </p:cNvSpPr>
                <p:nvPr/>
              </p:nvSpPr>
              <p:spPr bwMode="auto">
                <a:xfrm>
                  <a:off x="3464" y="2364"/>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7" name="Group 107"/>
              <p:cNvGrpSpPr>
                <a:grpSpLocks/>
              </p:cNvGrpSpPr>
              <p:nvPr/>
            </p:nvGrpSpPr>
            <p:grpSpPr bwMode="auto">
              <a:xfrm>
                <a:off x="0" y="2758"/>
                <a:ext cx="1576" cy="394"/>
                <a:chOff x="0" y="2758"/>
                <a:chExt cx="1576" cy="394"/>
              </a:xfrm>
            </p:grpSpPr>
            <p:sp>
              <p:nvSpPr>
                <p:cNvPr id="46145" name="Rectangle 36"/>
                <p:cNvSpPr>
                  <a:spLocks noChangeArrowheads="1"/>
                </p:cNvSpPr>
                <p:nvPr/>
              </p:nvSpPr>
              <p:spPr bwMode="auto">
                <a:xfrm>
                  <a:off x="28" y="2758"/>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Asia y el pacífico</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146" name="Rectangle 106"/>
                <p:cNvSpPr>
                  <a:spLocks noChangeArrowheads="1"/>
                </p:cNvSpPr>
                <p:nvPr/>
              </p:nvSpPr>
              <p:spPr bwMode="auto">
                <a:xfrm>
                  <a:off x="0" y="2758"/>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8" name="Group 109"/>
              <p:cNvGrpSpPr>
                <a:grpSpLocks/>
              </p:cNvGrpSpPr>
              <p:nvPr/>
            </p:nvGrpSpPr>
            <p:grpSpPr bwMode="auto">
              <a:xfrm>
                <a:off x="1576" y="2758"/>
                <a:ext cx="617" cy="394"/>
                <a:chOff x="1576" y="2758"/>
                <a:chExt cx="617" cy="394"/>
              </a:xfrm>
            </p:grpSpPr>
            <p:sp>
              <p:nvSpPr>
                <p:cNvPr id="46143" name="Rectangle 37"/>
                <p:cNvSpPr>
                  <a:spLocks noChangeArrowheads="1"/>
                </p:cNvSpPr>
                <p:nvPr/>
              </p:nvSpPr>
              <p:spPr bwMode="auto">
                <a:xfrm>
                  <a:off x="1604" y="2758"/>
                  <a:ext cx="561"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864</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44" name="Rectangle 108"/>
                <p:cNvSpPr>
                  <a:spLocks noChangeArrowheads="1"/>
                </p:cNvSpPr>
                <p:nvPr/>
              </p:nvSpPr>
              <p:spPr bwMode="auto">
                <a:xfrm>
                  <a:off x="1576" y="2758"/>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19" name="Group 111"/>
              <p:cNvGrpSpPr>
                <a:grpSpLocks/>
              </p:cNvGrpSpPr>
              <p:nvPr/>
            </p:nvGrpSpPr>
            <p:grpSpPr bwMode="auto">
              <a:xfrm>
                <a:off x="2193" y="2758"/>
                <a:ext cx="575" cy="394"/>
                <a:chOff x="2193" y="2758"/>
                <a:chExt cx="575" cy="394"/>
              </a:xfrm>
            </p:grpSpPr>
            <p:sp>
              <p:nvSpPr>
                <p:cNvPr id="46141" name="Rectangle 38"/>
                <p:cNvSpPr>
                  <a:spLocks noChangeArrowheads="1"/>
                </p:cNvSpPr>
                <p:nvPr/>
              </p:nvSpPr>
              <p:spPr bwMode="auto">
                <a:xfrm>
                  <a:off x="2221" y="2758"/>
                  <a:ext cx="519"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345</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42" name="Rectangle 110"/>
                <p:cNvSpPr>
                  <a:spLocks noChangeArrowheads="1"/>
                </p:cNvSpPr>
                <p:nvPr/>
              </p:nvSpPr>
              <p:spPr bwMode="auto">
                <a:xfrm>
                  <a:off x="2193" y="2758"/>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20" name="Group 113"/>
              <p:cNvGrpSpPr>
                <a:grpSpLocks/>
              </p:cNvGrpSpPr>
              <p:nvPr/>
            </p:nvGrpSpPr>
            <p:grpSpPr bwMode="auto">
              <a:xfrm>
                <a:off x="2768" y="2758"/>
                <a:ext cx="696" cy="394"/>
                <a:chOff x="2768" y="2758"/>
                <a:chExt cx="696" cy="394"/>
              </a:xfrm>
            </p:grpSpPr>
            <p:sp>
              <p:nvSpPr>
                <p:cNvPr id="46139" name="Rectangle 39"/>
                <p:cNvSpPr>
                  <a:spLocks noChangeArrowheads="1"/>
                </p:cNvSpPr>
                <p:nvPr/>
              </p:nvSpPr>
              <p:spPr bwMode="auto">
                <a:xfrm>
                  <a:off x="2796" y="2758"/>
                  <a:ext cx="640" cy="394"/>
                </a:xfrm>
                <a:prstGeom prst="rect">
                  <a:avLst/>
                </a:prstGeom>
                <a:noFill/>
                <a:ln w="12700" cap="sq">
                  <a:noFill/>
                  <a:miter lim="800000"/>
                  <a:headEnd type="none" w="sm" len="sm"/>
                  <a:tailEnd type="none" w="sm" len="sm"/>
                </a:ln>
              </p:spPr>
              <p:txBody>
                <a:bodyPr/>
                <a:lstStyle/>
                <a:p>
                  <a:pPr algn="r"/>
                  <a:r>
                    <a:rPr lang="es-ES_tradnl" sz="2000" b="1">
                      <a:solidFill>
                        <a:srgbClr val="000000"/>
                      </a:solidFill>
                      <a:latin typeface="Times New Roman" pitchFamily="18" charset="0"/>
                      <a:cs typeface="Times New Roman" pitchFamily="18" charset="0"/>
                    </a:rPr>
                    <a:t>194</a:t>
                  </a:r>
                  <a:endParaRPr lang="en-US" sz="2000" b="1">
                    <a:solidFill>
                      <a:srgbClr val="000000"/>
                    </a:solidFill>
                    <a:latin typeface="Times New Roman" pitchFamily="18" charset="0"/>
                    <a:cs typeface="Times New Roman" pitchFamily="18" charset="0"/>
                  </a:endParaRPr>
                </a:p>
                <a:p>
                  <a:pPr algn="r" eaLnBrk="0" hangingPunct="0"/>
                  <a:endParaRPr lang="en-US" sz="2000" b="1">
                    <a:solidFill>
                      <a:srgbClr val="000000"/>
                    </a:solidFill>
                    <a:latin typeface="Times New Roman" pitchFamily="18" charset="0"/>
                  </a:endParaRPr>
                </a:p>
              </p:txBody>
            </p:sp>
            <p:sp>
              <p:nvSpPr>
                <p:cNvPr id="46140" name="Rectangle 112"/>
                <p:cNvSpPr>
                  <a:spLocks noChangeArrowheads="1"/>
                </p:cNvSpPr>
                <p:nvPr/>
              </p:nvSpPr>
              <p:spPr bwMode="auto">
                <a:xfrm>
                  <a:off x="2768" y="2758"/>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21" name="Group 115"/>
              <p:cNvGrpSpPr>
                <a:grpSpLocks/>
              </p:cNvGrpSpPr>
              <p:nvPr/>
            </p:nvGrpSpPr>
            <p:grpSpPr bwMode="auto">
              <a:xfrm>
                <a:off x="3464" y="2758"/>
                <a:ext cx="374" cy="394"/>
                <a:chOff x="3464" y="2758"/>
                <a:chExt cx="374" cy="394"/>
              </a:xfrm>
            </p:grpSpPr>
            <p:sp>
              <p:nvSpPr>
                <p:cNvPr id="46137" name="Rectangle 40"/>
                <p:cNvSpPr>
                  <a:spLocks noChangeArrowheads="1"/>
                </p:cNvSpPr>
                <p:nvPr/>
              </p:nvSpPr>
              <p:spPr bwMode="auto">
                <a:xfrm>
                  <a:off x="3492" y="2758"/>
                  <a:ext cx="318"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1403</a:t>
                  </a:r>
                </a:p>
                <a:p>
                  <a:pPr algn="r" eaLnBrk="0" hangingPunct="0"/>
                  <a:endParaRPr lang="en-US" sz="2000" b="1">
                    <a:solidFill>
                      <a:srgbClr val="000000"/>
                    </a:solidFill>
                    <a:latin typeface="Times New Roman" pitchFamily="18" charset="0"/>
                  </a:endParaRPr>
                </a:p>
              </p:txBody>
            </p:sp>
            <p:sp>
              <p:nvSpPr>
                <p:cNvPr id="46138" name="Rectangle 114"/>
                <p:cNvSpPr>
                  <a:spLocks noChangeArrowheads="1"/>
                </p:cNvSpPr>
                <p:nvPr/>
              </p:nvSpPr>
              <p:spPr bwMode="auto">
                <a:xfrm>
                  <a:off x="3464" y="2758"/>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22" name="Group 117"/>
              <p:cNvGrpSpPr>
                <a:grpSpLocks/>
              </p:cNvGrpSpPr>
              <p:nvPr/>
            </p:nvGrpSpPr>
            <p:grpSpPr bwMode="auto">
              <a:xfrm>
                <a:off x="0" y="3152"/>
                <a:ext cx="1576" cy="394"/>
                <a:chOff x="0" y="3152"/>
                <a:chExt cx="1576" cy="394"/>
              </a:xfrm>
            </p:grpSpPr>
            <p:sp>
              <p:nvSpPr>
                <p:cNvPr id="46135" name="Rectangle 41"/>
                <p:cNvSpPr>
                  <a:spLocks noChangeArrowheads="1"/>
                </p:cNvSpPr>
                <p:nvPr/>
              </p:nvSpPr>
              <p:spPr bwMode="auto">
                <a:xfrm>
                  <a:off x="28" y="3152"/>
                  <a:ext cx="1520" cy="394"/>
                </a:xfrm>
                <a:prstGeom prst="rect">
                  <a:avLst/>
                </a:prstGeom>
                <a:noFill/>
                <a:ln w="12700" cap="sq">
                  <a:noFill/>
                  <a:miter lim="800000"/>
                  <a:headEnd type="none" w="sm" len="sm"/>
                  <a:tailEnd type="none" w="sm" len="sm"/>
                </a:ln>
              </p:spPr>
              <p:txBody>
                <a:bodyPr/>
                <a:lstStyle/>
                <a:p>
                  <a:pPr algn="just"/>
                  <a:r>
                    <a:rPr lang="es-ES_tradnl" sz="2000" b="1">
                      <a:solidFill>
                        <a:srgbClr val="000000"/>
                      </a:solidFill>
                      <a:latin typeface="Times New Roman" pitchFamily="18" charset="0"/>
                      <a:cs typeface="Times New Roman" pitchFamily="18" charset="0"/>
                    </a:rPr>
                    <a:t>Total</a:t>
                  </a:r>
                  <a:endParaRPr lang="en-US" sz="2000" b="1">
                    <a:solidFill>
                      <a:srgbClr val="000000"/>
                    </a:solidFill>
                    <a:latin typeface="Times New Roman" pitchFamily="18" charset="0"/>
                    <a:cs typeface="Times New Roman" pitchFamily="18" charset="0"/>
                  </a:endParaRPr>
                </a:p>
                <a:p>
                  <a:pPr algn="just" eaLnBrk="0" hangingPunct="0"/>
                  <a:endParaRPr lang="en-US" sz="2000" b="1">
                    <a:solidFill>
                      <a:srgbClr val="000000"/>
                    </a:solidFill>
                    <a:latin typeface="Times New Roman" pitchFamily="18" charset="0"/>
                  </a:endParaRPr>
                </a:p>
              </p:txBody>
            </p:sp>
            <p:sp>
              <p:nvSpPr>
                <p:cNvPr id="46136" name="Rectangle 116"/>
                <p:cNvSpPr>
                  <a:spLocks noChangeArrowheads="1"/>
                </p:cNvSpPr>
                <p:nvPr/>
              </p:nvSpPr>
              <p:spPr bwMode="auto">
                <a:xfrm>
                  <a:off x="0" y="3152"/>
                  <a:ext cx="157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23" name="Group 119"/>
              <p:cNvGrpSpPr>
                <a:grpSpLocks/>
              </p:cNvGrpSpPr>
              <p:nvPr/>
            </p:nvGrpSpPr>
            <p:grpSpPr bwMode="auto">
              <a:xfrm>
                <a:off x="1576" y="3152"/>
                <a:ext cx="617" cy="394"/>
                <a:chOff x="1576" y="3152"/>
                <a:chExt cx="617" cy="394"/>
              </a:xfrm>
            </p:grpSpPr>
            <p:sp>
              <p:nvSpPr>
                <p:cNvPr id="46133" name="Rectangle 42"/>
                <p:cNvSpPr>
                  <a:spLocks noChangeArrowheads="1"/>
                </p:cNvSpPr>
                <p:nvPr/>
              </p:nvSpPr>
              <p:spPr bwMode="auto">
                <a:xfrm>
                  <a:off x="1604" y="3152"/>
                  <a:ext cx="561"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2170</a:t>
                  </a:r>
                </a:p>
                <a:p>
                  <a:pPr algn="r" eaLnBrk="0" hangingPunct="0"/>
                  <a:endParaRPr lang="en-US" sz="2000" b="1">
                    <a:solidFill>
                      <a:srgbClr val="000000"/>
                    </a:solidFill>
                    <a:latin typeface="Times New Roman" pitchFamily="18" charset="0"/>
                  </a:endParaRPr>
                </a:p>
              </p:txBody>
            </p:sp>
            <p:sp>
              <p:nvSpPr>
                <p:cNvPr id="46134" name="Rectangle 118"/>
                <p:cNvSpPr>
                  <a:spLocks noChangeArrowheads="1"/>
                </p:cNvSpPr>
                <p:nvPr/>
              </p:nvSpPr>
              <p:spPr bwMode="auto">
                <a:xfrm>
                  <a:off x="1576" y="3152"/>
                  <a:ext cx="617"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24" name="Group 121"/>
              <p:cNvGrpSpPr>
                <a:grpSpLocks/>
              </p:cNvGrpSpPr>
              <p:nvPr/>
            </p:nvGrpSpPr>
            <p:grpSpPr bwMode="auto">
              <a:xfrm>
                <a:off x="2193" y="3152"/>
                <a:ext cx="575" cy="394"/>
                <a:chOff x="2193" y="3152"/>
                <a:chExt cx="575" cy="394"/>
              </a:xfrm>
            </p:grpSpPr>
            <p:sp>
              <p:nvSpPr>
                <p:cNvPr id="46131" name="Rectangle 43"/>
                <p:cNvSpPr>
                  <a:spLocks noChangeArrowheads="1"/>
                </p:cNvSpPr>
                <p:nvPr/>
              </p:nvSpPr>
              <p:spPr bwMode="auto">
                <a:xfrm>
                  <a:off x="2221" y="3152"/>
                  <a:ext cx="519"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923</a:t>
                  </a:r>
                </a:p>
                <a:p>
                  <a:pPr algn="r" eaLnBrk="0" hangingPunct="0"/>
                  <a:endParaRPr lang="en-US" sz="2000" b="1">
                    <a:solidFill>
                      <a:srgbClr val="000000"/>
                    </a:solidFill>
                    <a:latin typeface="Times New Roman" pitchFamily="18" charset="0"/>
                  </a:endParaRPr>
                </a:p>
              </p:txBody>
            </p:sp>
            <p:sp>
              <p:nvSpPr>
                <p:cNvPr id="46132" name="Rectangle 120"/>
                <p:cNvSpPr>
                  <a:spLocks noChangeArrowheads="1"/>
                </p:cNvSpPr>
                <p:nvPr/>
              </p:nvSpPr>
              <p:spPr bwMode="auto">
                <a:xfrm>
                  <a:off x="2193" y="3152"/>
                  <a:ext cx="575"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25" name="Group 123"/>
              <p:cNvGrpSpPr>
                <a:grpSpLocks/>
              </p:cNvGrpSpPr>
              <p:nvPr/>
            </p:nvGrpSpPr>
            <p:grpSpPr bwMode="auto">
              <a:xfrm>
                <a:off x="2768" y="3152"/>
                <a:ext cx="696" cy="394"/>
                <a:chOff x="2768" y="3152"/>
                <a:chExt cx="696" cy="394"/>
              </a:xfrm>
            </p:grpSpPr>
            <p:sp>
              <p:nvSpPr>
                <p:cNvPr id="46129" name="Rectangle 44"/>
                <p:cNvSpPr>
                  <a:spLocks noChangeArrowheads="1"/>
                </p:cNvSpPr>
                <p:nvPr/>
              </p:nvSpPr>
              <p:spPr bwMode="auto">
                <a:xfrm>
                  <a:off x="2796" y="3152"/>
                  <a:ext cx="640"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610</a:t>
                  </a:r>
                </a:p>
                <a:p>
                  <a:pPr algn="r" eaLnBrk="0" hangingPunct="0"/>
                  <a:endParaRPr lang="en-US" sz="2000" b="1">
                    <a:solidFill>
                      <a:srgbClr val="000000"/>
                    </a:solidFill>
                    <a:latin typeface="Times New Roman" pitchFamily="18" charset="0"/>
                  </a:endParaRPr>
                </a:p>
              </p:txBody>
            </p:sp>
            <p:sp>
              <p:nvSpPr>
                <p:cNvPr id="46130" name="Rectangle 122"/>
                <p:cNvSpPr>
                  <a:spLocks noChangeArrowheads="1"/>
                </p:cNvSpPr>
                <p:nvPr/>
              </p:nvSpPr>
              <p:spPr bwMode="auto">
                <a:xfrm>
                  <a:off x="2768" y="3152"/>
                  <a:ext cx="696"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nvGrpSpPr>
              <p:cNvPr id="46126" name="Group 125"/>
              <p:cNvGrpSpPr>
                <a:grpSpLocks/>
              </p:cNvGrpSpPr>
              <p:nvPr/>
            </p:nvGrpSpPr>
            <p:grpSpPr bwMode="auto">
              <a:xfrm>
                <a:off x="3464" y="3152"/>
                <a:ext cx="374" cy="394"/>
                <a:chOff x="3464" y="3152"/>
                <a:chExt cx="374" cy="394"/>
              </a:xfrm>
            </p:grpSpPr>
            <p:sp>
              <p:nvSpPr>
                <p:cNvPr id="46127" name="Rectangle 45"/>
                <p:cNvSpPr>
                  <a:spLocks noChangeArrowheads="1"/>
                </p:cNvSpPr>
                <p:nvPr/>
              </p:nvSpPr>
              <p:spPr bwMode="auto">
                <a:xfrm>
                  <a:off x="3492" y="3152"/>
                  <a:ext cx="318" cy="394"/>
                </a:xfrm>
                <a:prstGeom prst="rect">
                  <a:avLst/>
                </a:prstGeom>
                <a:noFill/>
                <a:ln w="12700" cap="sq">
                  <a:noFill/>
                  <a:miter lim="800000"/>
                  <a:headEnd type="none" w="sm" len="sm"/>
                  <a:tailEnd type="none" w="sm" len="sm"/>
                </a:ln>
              </p:spPr>
              <p:txBody>
                <a:bodyPr/>
                <a:lstStyle/>
                <a:p>
                  <a:pPr algn="r"/>
                  <a:r>
                    <a:rPr lang="en-US" sz="2000" b="1">
                      <a:solidFill>
                        <a:srgbClr val="000000"/>
                      </a:solidFill>
                      <a:latin typeface="Times New Roman" pitchFamily="18" charset="0"/>
                      <a:cs typeface="Times New Roman" pitchFamily="18" charset="0"/>
                    </a:rPr>
                    <a:t>3703</a:t>
                  </a:r>
                </a:p>
                <a:p>
                  <a:pPr algn="r" eaLnBrk="0" hangingPunct="0"/>
                  <a:endParaRPr lang="en-US" sz="2000" b="1">
                    <a:solidFill>
                      <a:srgbClr val="000000"/>
                    </a:solidFill>
                    <a:latin typeface="Times New Roman" pitchFamily="18" charset="0"/>
                  </a:endParaRPr>
                </a:p>
              </p:txBody>
            </p:sp>
            <p:sp>
              <p:nvSpPr>
                <p:cNvPr id="46128" name="Rectangle 124"/>
                <p:cNvSpPr>
                  <a:spLocks noChangeArrowheads="1"/>
                </p:cNvSpPr>
                <p:nvPr/>
              </p:nvSpPr>
              <p:spPr bwMode="auto">
                <a:xfrm>
                  <a:off x="3464" y="3152"/>
                  <a:ext cx="374" cy="394"/>
                </a:xfrm>
                <a:prstGeom prst="rect">
                  <a:avLst/>
                </a:prstGeom>
                <a:noFill/>
                <a:ln w="7" cap="sq">
                  <a:solidFill>
                    <a:srgbClr val="A0A0A0"/>
                  </a:solidFill>
                  <a:miter lim="800000"/>
                  <a:headEnd type="none" w="sm" len="sm"/>
                  <a:tailEnd type="none" w="sm" len="sm"/>
                </a:ln>
              </p:spPr>
              <p:txBody>
                <a:bodyPr wrap="none"/>
                <a:lstStyle/>
                <a:p>
                  <a:endParaRPr lang="es-ES"/>
                </a:p>
              </p:txBody>
            </p:sp>
          </p:grpSp>
        </p:grpSp>
        <p:sp>
          <p:nvSpPr>
            <p:cNvPr id="46086" name="Rectangle 127"/>
            <p:cNvSpPr>
              <a:spLocks noChangeArrowheads="1"/>
            </p:cNvSpPr>
            <p:nvPr/>
          </p:nvSpPr>
          <p:spPr bwMode="auto">
            <a:xfrm>
              <a:off x="-3" y="391"/>
              <a:ext cx="3844" cy="3158"/>
            </a:xfrm>
            <a:prstGeom prst="rect">
              <a:avLst/>
            </a:prstGeom>
            <a:noFill/>
            <a:ln w="9525" cap="sq">
              <a:solidFill>
                <a:srgbClr val="A0A0A0"/>
              </a:solidFill>
              <a:miter lim="800000"/>
              <a:headEnd type="none" w="sm" len="sm"/>
              <a:tailEnd type="none" w="sm" len="sm"/>
            </a:ln>
          </p:spPr>
          <p:txBody>
            <a:bodyPr wrap="none"/>
            <a:lstStyle/>
            <a:p>
              <a:endParaRPr lang="es-E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87675" y="274638"/>
            <a:ext cx="5699125" cy="1143000"/>
          </a:xfrm>
          <a:solidFill>
            <a:srgbClr val="66FF33"/>
          </a:solidFill>
        </p:spPr>
        <p:txBody>
          <a:bodyPr rtlCol="0">
            <a:normAutofit/>
          </a:bodyPr>
          <a:lstStyle/>
          <a:p>
            <a:pPr eaLnBrk="1" fontAlgn="auto" hangingPunct="1">
              <a:spcAft>
                <a:spcPts val="0"/>
              </a:spcAft>
              <a:defRPr/>
            </a:pPr>
            <a:r>
              <a:rPr lang="es-ES" b="1" i="1" dirty="0" smtClean="0">
                <a:latin typeface="+mn-lt"/>
                <a:ea typeface="+mn-ea"/>
                <a:cs typeface="+mn-cs"/>
              </a:rPr>
              <a:t>Extinciones</a:t>
            </a:r>
            <a:endParaRPr lang="es-ES" dirty="0" smtClean="0"/>
          </a:p>
        </p:txBody>
      </p:sp>
      <p:sp>
        <p:nvSpPr>
          <p:cNvPr id="47107" name="2 Marcador de contenido"/>
          <p:cNvSpPr>
            <a:spLocks noGrp="1"/>
          </p:cNvSpPr>
          <p:nvPr>
            <p:ph sz="quarter" idx="1"/>
          </p:nvPr>
        </p:nvSpPr>
        <p:spPr>
          <a:xfrm>
            <a:off x="0" y="2852738"/>
            <a:ext cx="9144000" cy="4525962"/>
          </a:xfrm>
          <a:solidFill>
            <a:srgbClr val="FFFF00"/>
          </a:solidFill>
        </p:spPr>
        <p:txBody>
          <a:bodyPr/>
          <a:lstStyle/>
          <a:p>
            <a:pPr algn="just" eaLnBrk="1" hangingPunct="1"/>
            <a:r>
              <a:rPr lang="es-ES" b="1" i="1" smtClean="0"/>
              <a:t>En el último siglo se ha asistido al agotamiento de una serie de poblaciones de aves, reptiles y mamíferos marinos que guardan una interacción directa o indirecta con la recolección por el hombre de recursos marinos. La pesca o la cacería ha sido la causa de muchos de esas extinciones. Luchar por la conservación y supervivencia de las especies, sin importar su belleza o porte es, ni más ni menos, pelear por nuestro presente y futuro. Es una tarea monumental que persigue la propia supervivencia del ser humano.</a:t>
            </a:r>
            <a:endParaRPr lang="es-ES" smtClean="0"/>
          </a:p>
        </p:txBody>
      </p:sp>
      <p:pic>
        <p:nvPicPr>
          <p:cNvPr id="47108" name="Picture 2" descr="http://www.ecoportal.net/var/ecoportal_net/storage/images/objetos_relacionados/imagenes/386_3_2/1550940-1-esl-ES/386_3_2.jpg"/>
          <p:cNvPicPr>
            <a:picLocks noChangeAspect="1" noChangeArrowheads="1"/>
          </p:cNvPicPr>
          <p:nvPr/>
        </p:nvPicPr>
        <p:blipFill>
          <a:blip r:embed="rId3"/>
          <a:srcRect/>
          <a:stretch>
            <a:fillRect/>
          </a:stretch>
        </p:blipFill>
        <p:spPr bwMode="auto">
          <a:xfrm>
            <a:off x="0" y="0"/>
            <a:ext cx="1762125" cy="28575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66FF33"/>
          </a:solidFill>
        </p:spPr>
        <p:txBody>
          <a:bodyPr/>
          <a:lstStyle/>
          <a:p>
            <a:r>
              <a:rPr lang="es-ES" dirty="0" smtClean="0"/>
              <a:t>El hombre contra sus recursos</a:t>
            </a:r>
            <a:endParaRPr lang="es-ES" dirty="0"/>
          </a:p>
        </p:txBody>
      </p:sp>
      <p:sp>
        <p:nvSpPr>
          <p:cNvPr id="3" name="2 Marcador de contenido"/>
          <p:cNvSpPr>
            <a:spLocks noGrp="1"/>
          </p:cNvSpPr>
          <p:nvPr>
            <p:ph sz="quarter" idx="1"/>
          </p:nvPr>
        </p:nvSpPr>
        <p:spPr/>
        <p:txBody>
          <a:bodyPr/>
          <a:lstStyle/>
          <a:p>
            <a:endParaRPr lang="es-ES" dirty="0"/>
          </a:p>
        </p:txBody>
      </p:sp>
      <p:pic>
        <p:nvPicPr>
          <p:cNvPr id="309250" name="Picture 2"/>
          <p:cNvPicPr>
            <a:picLocks noChangeAspect="1" noChangeArrowheads="1"/>
          </p:cNvPicPr>
          <p:nvPr/>
        </p:nvPicPr>
        <p:blipFill>
          <a:blip r:embed="rId2"/>
          <a:srcRect l="7031" t="10416" r="47852" b="27083"/>
          <a:stretch>
            <a:fillRect/>
          </a:stretch>
        </p:blipFill>
        <p:spPr bwMode="auto">
          <a:xfrm>
            <a:off x="500034" y="1857364"/>
            <a:ext cx="5500726" cy="4286280"/>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
          </p:nvPr>
        </p:nvSpPr>
        <p:spPr/>
        <p:txBody>
          <a:bodyPr/>
          <a:lstStyle/>
          <a:p>
            <a:endParaRPr lang="es-ES"/>
          </a:p>
        </p:txBody>
      </p:sp>
      <p:pic>
        <p:nvPicPr>
          <p:cNvPr id="307202" name="Picture 2"/>
          <p:cNvPicPr>
            <a:picLocks noChangeAspect="1" noChangeArrowheads="1"/>
          </p:cNvPicPr>
          <p:nvPr/>
        </p:nvPicPr>
        <p:blipFill>
          <a:blip r:embed="rId2"/>
          <a:srcRect l="14062" t="9375" r="15039" b="6250"/>
          <a:stretch>
            <a:fillRect/>
          </a:stretch>
        </p:blipFill>
        <p:spPr bwMode="auto">
          <a:xfrm>
            <a:off x="285720" y="428604"/>
            <a:ext cx="8643998" cy="5786478"/>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0" y="1989138"/>
            <a:ext cx="9144000" cy="4094162"/>
          </a:xfrm>
          <a:prstGeom prst="rect">
            <a:avLst/>
          </a:prstGeom>
          <a:noFill/>
          <a:ln w="9525">
            <a:noFill/>
            <a:miter lim="800000"/>
            <a:headEnd/>
            <a:tailEnd/>
          </a:ln>
        </p:spPr>
        <p:txBody>
          <a:bodyPr>
            <a:spAutoFit/>
          </a:bodyPr>
          <a:lstStyle/>
          <a:p>
            <a:pPr algn="just">
              <a:spcBef>
                <a:spcPct val="50000"/>
              </a:spcBef>
            </a:pPr>
            <a:endParaRPr lang="es-ES_tradnl" sz="2000" b="1">
              <a:solidFill>
                <a:srgbClr val="000000"/>
              </a:solidFill>
              <a:latin typeface="Arial Narrow" pitchFamily="34" charset="0"/>
            </a:endParaRPr>
          </a:p>
          <a:p>
            <a:pPr eaLnBrk="0" hangingPunct="0">
              <a:spcBef>
                <a:spcPct val="50000"/>
              </a:spcBef>
            </a:pPr>
            <a:r>
              <a:rPr lang="es-ES_tradnl" sz="1100" b="1">
                <a:solidFill>
                  <a:srgbClr val="000000"/>
                </a:solidFill>
                <a:latin typeface="Arial" pitchFamily="34" charset="0"/>
              </a:rPr>
              <a:t> </a:t>
            </a:r>
            <a:r>
              <a:rPr lang="en-US" sz="2400" b="1">
                <a:solidFill>
                  <a:srgbClr val="0000CC"/>
                </a:solidFill>
                <a:latin typeface="Times New Roman" pitchFamily="18" charset="0"/>
              </a:rPr>
              <a:t>1.Crecimiento demográfico, en relación a los recursos disponibles crea tensiones</a:t>
            </a:r>
          </a:p>
          <a:p>
            <a:pPr eaLnBrk="0" hangingPunct="0">
              <a:spcBef>
                <a:spcPct val="50000"/>
              </a:spcBef>
            </a:pPr>
            <a:r>
              <a:rPr lang="en-US" sz="2400" b="1">
                <a:solidFill>
                  <a:srgbClr val="0000CC"/>
                </a:solidFill>
                <a:latin typeface="Times New Roman" pitchFamily="18" charset="0"/>
              </a:rPr>
              <a:t>2.El deterioro del agua como elemento fundamental de la vida, es una amenaza para la continuidad ecosistemas</a:t>
            </a:r>
          </a:p>
          <a:p>
            <a:pPr eaLnBrk="0" hangingPunct="0">
              <a:spcBef>
                <a:spcPct val="50000"/>
              </a:spcBef>
            </a:pPr>
            <a:r>
              <a:rPr lang="en-US" sz="2400" b="1">
                <a:solidFill>
                  <a:srgbClr val="0000CC"/>
                </a:solidFill>
                <a:latin typeface="Times New Roman" pitchFamily="18" charset="0"/>
              </a:rPr>
              <a:t>3.La erosión de los suelos como sustento de las tierras de cultivo y de  plantas y animales</a:t>
            </a:r>
          </a:p>
          <a:p>
            <a:pPr eaLnBrk="0" hangingPunct="0">
              <a:spcBef>
                <a:spcPct val="50000"/>
              </a:spcBef>
            </a:pPr>
            <a:r>
              <a:rPr lang="en-US" sz="2400" b="1">
                <a:solidFill>
                  <a:srgbClr val="FF3300"/>
                </a:solidFill>
                <a:latin typeface="Times New Roman" pitchFamily="18" charset="0"/>
              </a:rPr>
              <a:t>4.El cambio climático, que introduce dudas sobre el futuro de la humanidad y del planeta tal como lo conocemos</a:t>
            </a:r>
          </a:p>
        </p:txBody>
      </p:sp>
      <p:sp>
        <p:nvSpPr>
          <p:cNvPr id="32771" name="Rectangle 5"/>
          <p:cNvSpPr>
            <a:spLocks noGrp="1" noChangeArrowheads="1"/>
          </p:cNvSpPr>
          <p:nvPr>
            <p:ph type="title" idx="4294967295"/>
          </p:nvPr>
        </p:nvSpPr>
        <p:spPr>
          <a:xfrm>
            <a:off x="1830388" y="0"/>
            <a:ext cx="7313612" cy="2000232"/>
          </a:xfrm>
          <a:solidFill>
            <a:srgbClr val="66FF33"/>
          </a:solidFill>
          <a:ln>
            <a:solidFill>
              <a:schemeClr val="accent1"/>
            </a:solidFill>
          </a:ln>
        </p:spPr>
        <p:txBody>
          <a:bodyPr>
            <a:normAutofit fontScale="90000"/>
          </a:bodyPr>
          <a:lstStyle/>
          <a:p>
            <a:pPr algn="r" eaLnBrk="1" fontAlgn="auto" hangingPunct="1">
              <a:spcAft>
                <a:spcPts val="0"/>
              </a:spcAft>
              <a:defRPr/>
            </a:pPr>
            <a:r>
              <a:rPr lang="es-ES" sz="11500" b="1" dirty="0" smtClean="0">
                <a:solidFill>
                  <a:srgbClr val="FF3300"/>
                </a:solidFill>
              </a:rPr>
              <a:t>Amenazas</a:t>
            </a:r>
            <a:r>
              <a:rPr lang="es-ES" b="1" dirty="0" smtClean="0">
                <a:solidFill>
                  <a:srgbClr val="FF3300"/>
                </a:solidFill>
              </a:rPr>
              <a:t> </a:t>
            </a:r>
            <a:br>
              <a:rPr lang="es-ES" b="1" dirty="0" smtClean="0">
                <a:solidFill>
                  <a:srgbClr val="FF3300"/>
                </a:solidFill>
              </a:rPr>
            </a:br>
            <a:r>
              <a:rPr lang="es-ES" b="1" dirty="0" smtClean="0">
                <a:solidFill>
                  <a:srgbClr val="FF3300"/>
                </a:solidFill>
              </a:rPr>
              <a:t>y peligros </a:t>
            </a:r>
            <a:endParaRPr lang="es-ES_tradnl" b="1" dirty="0" smtClean="0">
              <a:solidFill>
                <a:srgbClr val="FF33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r" eaLnBrk="1" hangingPunct="1"/>
            <a:endParaRPr lang="es-ES" b="1" smtClean="0">
              <a:solidFill>
                <a:srgbClr val="000000"/>
              </a:solidFill>
            </a:endParaRPr>
          </a:p>
        </p:txBody>
      </p:sp>
      <p:sp>
        <p:nvSpPr>
          <p:cNvPr id="49155" name="Rectangle 3"/>
          <p:cNvSpPr>
            <a:spLocks noGrp="1" noChangeArrowheads="1"/>
          </p:cNvSpPr>
          <p:nvPr>
            <p:ph sz="quarter" idx="1"/>
          </p:nvPr>
        </p:nvSpPr>
        <p:spPr>
          <a:xfrm>
            <a:off x="357188" y="1827213"/>
            <a:ext cx="8326437" cy="4114800"/>
          </a:xfrm>
          <a:solidFill>
            <a:srgbClr val="66FF33"/>
          </a:solidFill>
        </p:spPr>
        <p:txBody>
          <a:bodyPr/>
          <a:lstStyle/>
          <a:p>
            <a:pPr eaLnBrk="1" hangingPunct="1">
              <a:buFont typeface="Arial" pitchFamily="34" charset="0"/>
              <a:buNone/>
            </a:pPr>
            <a:r>
              <a:rPr lang="es-ES_tradnl" sz="6000" b="1" smtClean="0">
                <a:solidFill>
                  <a:srgbClr val="000000"/>
                </a:solidFill>
              </a:rPr>
              <a:t>1.CRECIMIENTO DEMOGRÁFICO</a:t>
            </a:r>
            <a:endParaRPr lang="es-ES" sz="6000" b="1" smtClean="0">
              <a:solidFill>
                <a:srgbClr val="000000"/>
              </a:solidFill>
            </a:endParaRPr>
          </a:p>
          <a:p>
            <a:pPr eaLnBrk="1" hangingPunct="1"/>
            <a:endParaRPr lang="es-ES"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a:xfrm>
            <a:off x="457200" y="152400"/>
            <a:ext cx="8229600" cy="2776538"/>
          </a:xfrm>
          <a:solidFill>
            <a:srgbClr val="66FF33"/>
          </a:solidFill>
        </p:spPr>
        <p:txBody>
          <a:bodyPr/>
          <a:lstStyle/>
          <a:p>
            <a:pPr eaLnBrk="1" hangingPunct="1"/>
            <a:r>
              <a:rPr lang="es-ES" sz="5400" smtClean="0"/>
              <a:t>Los tres ejes del desarrollo</a:t>
            </a:r>
          </a:p>
        </p:txBody>
      </p:sp>
      <p:sp>
        <p:nvSpPr>
          <p:cNvPr id="18435" name="2 Marcador de contenido"/>
          <p:cNvSpPr>
            <a:spLocks noGrp="1"/>
          </p:cNvSpPr>
          <p:nvPr>
            <p:ph sz="quarter" idx="1"/>
          </p:nvPr>
        </p:nvSpPr>
        <p:spPr>
          <a:xfrm>
            <a:off x="457200" y="1219200"/>
            <a:ext cx="8229600" cy="4937125"/>
          </a:xfrm>
        </p:spPr>
        <p:txBody>
          <a:bodyPr/>
          <a:lstStyle/>
          <a:p>
            <a:pPr eaLnBrk="1" hangingPunct="1"/>
            <a:endParaRPr lang="es-E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66FF33"/>
          </a:solidFill>
        </p:spPr>
        <p:txBody>
          <a:bodyPr/>
          <a:lstStyle/>
          <a:p>
            <a:r>
              <a:rPr lang="es-ES" dirty="0" smtClean="0"/>
              <a:t>¿Tenemos espacio suficiente?</a:t>
            </a:r>
            <a:endParaRPr lang="es-ES" dirty="0"/>
          </a:p>
        </p:txBody>
      </p:sp>
      <p:sp>
        <p:nvSpPr>
          <p:cNvPr id="3" name="2 Marcador de contenido"/>
          <p:cNvSpPr>
            <a:spLocks noGrp="1"/>
          </p:cNvSpPr>
          <p:nvPr>
            <p:ph sz="quarter" idx="1"/>
          </p:nvPr>
        </p:nvSpPr>
        <p:spPr/>
        <p:txBody>
          <a:bodyPr/>
          <a:lstStyle/>
          <a:p>
            <a:endParaRPr lang="es-ES" dirty="0"/>
          </a:p>
        </p:txBody>
      </p:sp>
      <p:pic>
        <p:nvPicPr>
          <p:cNvPr id="310274" name="Picture 2"/>
          <p:cNvPicPr>
            <a:picLocks noChangeAspect="1" noChangeArrowheads="1"/>
          </p:cNvPicPr>
          <p:nvPr/>
        </p:nvPicPr>
        <p:blipFill>
          <a:blip r:embed="rId2"/>
          <a:srcRect l="4101" t="35417" r="43750" b="13541"/>
          <a:stretch>
            <a:fillRect/>
          </a:stretch>
        </p:blipFill>
        <p:spPr bwMode="auto">
          <a:xfrm>
            <a:off x="500033" y="1142984"/>
            <a:ext cx="8693567" cy="4786346"/>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66FF33"/>
          </a:solidFill>
        </p:spPr>
        <p:txBody>
          <a:bodyPr/>
          <a:lstStyle/>
          <a:p>
            <a:r>
              <a:rPr lang="es-ES" sz="800" dirty="0" smtClean="0">
                <a:hlinkClick r:id="rId2"/>
              </a:rPr>
              <a:t>https://www.google.es/search?q=EMIGRACION+TURISTICA&amp;source=lnms&amp;tbm=isch&amp;sa=X&amp;ei=hU2kUv3_J6rM0QWUmICICQ&amp;ved=0CAcQ_AUoAQ&amp;biw=1097&amp;bih=540#q=crecimiento+demografico+del+mundo&amp;tbm=isch&amp;facrc=_&amp;imgdii=_&amp;imgrc=V59vSm3alnjCdM%3A%3BzCyT92DdWUdnQM%3Bhttp%253A%252F%252Fwww.portalplanetasedna.com.ar%252Farchivos_varios2%252Fcrecimientopoblacion.gif%3Bhttp%253A%252F%252Fwww.portalplanetasedna.com.ar%252Fpoblacion01a.htm%3B411%3B308</a:t>
            </a:r>
            <a:endParaRPr lang="es-ES" sz="800" dirty="0"/>
          </a:p>
        </p:txBody>
      </p:sp>
      <p:pic>
        <p:nvPicPr>
          <p:cNvPr id="305155" name="Picture 3"/>
          <p:cNvPicPr>
            <a:picLocks noGrp="1" noChangeAspect="1" noChangeArrowheads="1"/>
          </p:cNvPicPr>
          <p:nvPr>
            <p:ph sz="quarter" idx="1"/>
          </p:nvPr>
        </p:nvPicPr>
        <p:blipFill>
          <a:blip r:embed="rId3"/>
          <a:srcRect l="11605" t="35744" r="51536" b="15109"/>
          <a:stretch>
            <a:fillRect/>
          </a:stretch>
        </p:blipFill>
        <p:spPr bwMode="auto">
          <a:xfrm>
            <a:off x="1500166" y="1357298"/>
            <a:ext cx="6786610" cy="5089958"/>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11298" name="Picture 2"/>
          <p:cNvPicPr>
            <a:picLocks noGrp="1" noChangeAspect="1" noChangeArrowheads="1"/>
          </p:cNvPicPr>
          <p:nvPr>
            <p:ph sz="quarter" idx="1"/>
          </p:nvPr>
        </p:nvPicPr>
        <p:blipFill>
          <a:blip r:embed="rId2"/>
          <a:srcRect l="7465" t="28978" r="46528" b="7750"/>
          <a:stretch>
            <a:fillRect/>
          </a:stretch>
        </p:blipFill>
        <p:spPr bwMode="auto">
          <a:xfrm>
            <a:off x="1500166" y="1785926"/>
            <a:ext cx="5929354" cy="4586859"/>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
          </p:nvPr>
        </p:nvSpPr>
        <p:spPr/>
        <p:txBody>
          <a:bodyPr/>
          <a:lstStyle/>
          <a:p>
            <a:endParaRPr lang="es-ES"/>
          </a:p>
        </p:txBody>
      </p:sp>
      <p:pic>
        <p:nvPicPr>
          <p:cNvPr id="314370" name="Picture 2"/>
          <p:cNvPicPr>
            <a:picLocks noChangeAspect="1" noChangeArrowheads="1"/>
          </p:cNvPicPr>
          <p:nvPr/>
        </p:nvPicPr>
        <p:blipFill>
          <a:blip r:embed="rId2"/>
          <a:srcRect t="14583" r="27344" b="23958"/>
          <a:stretch>
            <a:fillRect/>
          </a:stretch>
        </p:blipFill>
        <p:spPr bwMode="auto">
          <a:xfrm>
            <a:off x="0" y="1571612"/>
            <a:ext cx="8858280" cy="4214842"/>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
          </p:nvPr>
        </p:nvSpPr>
        <p:spPr/>
        <p:txBody>
          <a:bodyPr/>
          <a:lstStyle/>
          <a:p>
            <a:endParaRPr lang="es-ES" dirty="0"/>
          </a:p>
        </p:txBody>
      </p:sp>
      <p:pic>
        <p:nvPicPr>
          <p:cNvPr id="313346" name="Picture 2"/>
          <p:cNvPicPr>
            <a:picLocks noChangeAspect="1" noChangeArrowheads="1"/>
          </p:cNvPicPr>
          <p:nvPr/>
        </p:nvPicPr>
        <p:blipFill>
          <a:blip r:embed="rId2"/>
          <a:srcRect l="15234" t="7292" r="16211" b="6249"/>
          <a:stretch>
            <a:fillRect/>
          </a:stretch>
        </p:blipFill>
        <p:spPr bwMode="auto">
          <a:xfrm>
            <a:off x="0" y="-1"/>
            <a:ext cx="9144000" cy="6486743"/>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Título"/>
          <p:cNvSpPr>
            <a:spLocks noGrp="1"/>
          </p:cNvSpPr>
          <p:nvPr>
            <p:ph type="title"/>
          </p:nvPr>
        </p:nvSpPr>
        <p:spPr/>
        <p:txBody>
          <a:bodyPr/>
          <a:lstStyle/>
          <a:p>
            <a:pPr eaLnBrk="1" hangingPunct="1"/>
            <a:endParaRPr lang="es-ES" smtClean="0"/>
          </a:p>
        </p:txBody>
      </p:sp>
      <p:pic>
        <p:nvPicPr>
          <p:cNvPr id="51204" name="Picture 4"/>
          <p:cNvPicPr>
            <a:picLocks noGrp="1" noChangeAspect="1" noChangeArrowheads="1"/>
          </p:cNvPicPr>
          <p:nvPr>
            <p:ph sz="quarter" idx="1"/>
          </p:nvPr>
        </p:nvPicPr>
        <p:blipFill>
          <a:blip r:embed="rId3"/>
          <a:srcRect t="8581" r="90328" b="68395"/>
          <a:stretch>
            <a:fillRect/>
          </a:stretch>
        </p:blipFill>
        <p:spPr bwMode="auto">
          <a:xfrm>
            <a:off x="4929158" y="0"/>
            <a:ext cx="4214842" cy="5643578"/>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15394" name="Picture 2"/>
          <p:cNvPicPr>
            <a:picLocks noGrp="1" noChangeAspect="1" noChangeArrowheads="1"/>
          </p:cNvPicPr>
          <p:nvPr>
            <p:ph sz="quarter" idx="1"/>
          </p:nvPr>
        </p:nvPicPr>
        <p:blipFill>
          <a:blip r:embed="rId2"/>
          <a:srcRect l="10937" t="30521" r="56076" b="20096"/>
          <a:stretch>
            <a:fillRect/>
          </a:stretch>
        </p:blipFill>
        <p:spPr bwMode="auto">
          <a:xfrm>
            <a:off x="0" y="0"/>
            <a:ext cx="2714644" cy="2286016"/>
          </a:xfrm>
          <a:prstGeom prst="rect">
            <a:avLst/>
          </a:prstGeom>
          <a:noFill/>
          <a:ln w="12700" cap="sq" cmpd="sng">
            <a:noFill/>
            <a:prstDash val="solid"/>
            <a:miter lim="800000"/>
            <a:headEnd type="none" w="sm" len="sm"/>
            <a:tailEnd type="none" w="sm" len="sm"/>
          </a:ln>
          <a:effectLst/>
        </p:spPr>
      </p:pic>
      <p:pic>
        <p:nvPicPr>
          <p:cNvPr id="315395" name="Picture 3"/>
          <p:cNvPicPr>
            <a:picLocks noChangeAspect="1" noChangeArrowheads="1"/>
          </p:cNvPicPr>
          <p:nvPr/>
        </p:nvPicPr>
        <p:blipFill>
          <a:blip r:embed="rId3"/>
          <a:srcRect t="8333" r="58789" b="42708"/>
          <a:stretch>
            <a:fillRect/>
          </a:stretch>
        </p:blipFill>
        <p:spPr bwMode="auto">
          <a:xfrm>
            <a:off x="2643174" y="2370957"/>
            <a:ext cx="6500826" cy="4344191"/>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La feri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609600" y="1524000"/>
            <a:ext cx="8196263" cy="3925888"/>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1830388" y="301625"/>
            <a:ext cx="7313612" cy="1143000"/>
          </a:xfrm>
        </p:spPr>
        <p:txBody>
          <a:bodyPr/>
          <a:lstStyle/>
          <a:p>
            <a:pPr algn="r" eaLnBrk="1" hangingPunct="1"/>
            <a:r>
              <a:rPr lang="es-ES" smtClean="0"/>
              <a:t>Reto: Alimentar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r" eaLnBrk="1" hangingPunct="1"/>
            <a:r>
              <a:rPr lang="es-ES" smtClean="0"/>
              <a:t>Inseguridad</a:t>
            </a:r>
          </a:p>
        </p:txBody>
      </p:sp>
      <p:pic>
        <p:nvPicPr>
          <p:cNvPr id="58371" name="Picture 3" descr="Mujer jornalera"/>
          <p:cNvPicPr>
            <a:picLocks noChangeAspect="1" noChangeArrowheads="1"/>
          </p:cNvPicPr>
          <p:nvPr/>
        </p:nvPicPr>
        <p:blipFill>
          <a:blip r:embed="rId3"/>
          <a:srcRect/>
          <a:stretch>
            <a:fillRect/>
          </a:stretch>
        </p:blipFill>
        <p:spPr bwMode="auto">
          <a:xfrm>
            <a:off x="3276600" y="1295400"/>
            <a:ext cx="731838" cy="731838"/>
          </a:xfrm>
          <a:prstGeom prst="rect">
            <a:avLst/>
          </a:prstGeom>
          <a:noFill/>
          <a:ln w="9525">
            <a:noFill/>
            <a:miter lim="800000"/>
            <a:headEnd/>
            <a:tailEnd/>
          </a:ln>
        </p:spPr>
      </p:pic>
      <p:grpSp>
        <p:nvGrpSpPr>
          <p:cNvPr id="58372" name="Group 4"/>
          <p:cNvGrpSpPr>
            <a:grpSpLocks/>
          </p:cNvGrpSpPr>
          <p:nvPr/>
        </p:nvGrpSpPr>
        <p:grpSpPr bwMode="auto">
          <a:xfrm>
            <a:off x="0" y="2819400"/>
            <a:ext cx="4681538" cy="636588"/>
            <a:chOff x="-3" y="-3"/>
            <a:chExt cx="2853" cy="371"/>
          </a:xfrm>
        </p:grpSpPr>
        <p:grpSp>
          <p:nvGrpSpPr>
            <p:cNvPr id="58409" name="Group 5"/>
            <p:cNvGrpSpPr>
              <a:grpSpLocks/>
            </p:cNvGrpSpPr>
            <p:nvPr/>
          </p:nvGrpSpPr>
          <p:grpSpPr bwMode="auto">
            <a:xfrm>
              <a:off x="0" y="0"/>
              <a:ext cx="2847" cy="365"/>
              <a:chOff x="0" y="0"/>
              <a:chExt cx="2847" cy="365"/>
            </a:xfrm>
          </p:grpSpPr>
          <p:grpSp>
            <p:nvGrpSpPr>
              <p:cNvPr id="58411" name="Group 6"/>
              <p:cNvGrpSpPr>
                <a:grpSpLocks/>
              </p:cNvGrpSpPr>
              <p:nvPr/>
            </p:nvGrpSpPr>
            <p:grpSpPr bwMode="auto">
              <a:xfrm>
                <a:off x="0" y="0"/>
                <a:ext cx="949" cy="365"/>
                <a:chOff x="0" y="0"/>
                <a:chExt cx="949" cy="365"/>
              </a:xfrm>
            </p:grpSpPr>
            <p:sp>
              <p:nvSpPr>
                <p:cNvPr id="58418" name="Rectangle 7"/>
                <p:cNvSpPr>
                  <a:spLocks noChangeArrowheads="1"/>
                </p:cNvSpPr>
                <p:nvPr/>
              </p:nvSpPr>
              <p:spPr bwMode="auto">
                <a:xfrm>
                  <a:off x="28" y="0"/>
                  <a:ext cx="893" cy="365"/>
                </a:xfrm>
                <a:prstGeom prst="rect">
                  <a:avLst/>
                </a:prstGeom>
                <a:noFill/>
                <a:ln w="9525">
                  <a:noFill/>
                  <a:miter lim="800000"/>
                  <a:headEnd/>
                  <a:tailEnd/>
                </a:ln>
              </p:spPr>
              <p:txBody>
                <a:bodyPr lIns="91426" tIns="45714" rIns="91426" bIns="45714"/>
                <a:lstStyle/>
                <a:p>
                  <a:pPr algn="just"/>
                  <a:r>
                    <a:rPr lang="es-ES_tradnl" sz="2000">
                      <a:solidFill>
                        <a:srgbClr val="000000"/>
                      </a:solidFill>
                      <a:latin typeface="Arial Narrow" pitchFamily="34" charset="0"/>
                      <a:cs typeface="Times New Roman" pitchFamily="18" charset="0"/>
                    </a:rPr>
                    <a:t>Cualificación </a:t>
                  </a:r>
                  <a:endParaRPr lang="es-ES" sz="2000">
                    <a:solidFill>
                      <a:srgbClr val="000000"/>
                    </a:solidFill>
                    <a:latin typeface="Arial" pitchFamily="34" charset="0"/>
                    <a:cs typeface="Times New Roman" pitchFamily="18" charset="0"/>
                  </a:endParaRPr>
                </a:p>
                <a:p>
                  <a:pPr algn="just" eaLnBrk="0" hangingPunct="0"/>
                  <a:endParaRPr lang="es-ES" sz="2000">
                    <a:solidFill>
                      <a:srgbClr val="000000"/>
                    </a:solidFill>
                    <a:latin typeface="Arial" pitchFamily="34" charset="0"/>
                  </a:endParaRPr>
                </a:p>
              </p:txBody>
            </p:sp>
            <p:sp>
              <p:nvSpPr>
                <p:cNvPr id="58419" name="Rectangle 8"/>
                <p:cNvSpPr>
                  <a:spLocks noChangeArrowheads="1"/>
                </p:cNvSpPr>
                <p:nvPr/>
              </p:nvSpPr>
              <p:spPr bwMode="auto">
                <a:xfrm>
                  <a:off x="0" y="0"/>
                  <a:ext cx="949" cy="365"/>
                </a:xfrm>
                <a:prstGeom prst="rect">
                  <a:avLst/>
                </a:prstGeom>
                <a:noFill/>
                <a:ln w="7">
                  <a:solidFill>
                    <a:srgbClr val="A0A0A0"/>
                  </a:solidFill>
                  <a:miter lim="800000"/>
                  <a:headEnd/>
                  <a:tailEnd/>
                </a:ln>
              </p:spPr>
              <p:txBody>
                <a:bodyPr/>
                <a:lstStyle/>
                <a:p>
                  <a:endParaRPr lang="es-ES"/>
                </a:p>
              </p:txBody>
            </p:sp>
          </p:grpSp>
          <p:grpSp>
            <p:nvGrpSpPr>
              <p:cNvPr id="58412" name="Group 9"/>
              <p:cNvGrpSpPr>
                <a:grpSpLocks/>
              </p:cNvGrpSpPr>
              <p:nvPr/>
            </p:nvGrpSpPr>
            <p:grpSpPr bwMode="auto">
              <a:xfrm>
                <a:off x="949" y="0"/>
                <a:ext cx="949" cy="365"/>
                <a:chOff x="949" y="0"/>
                <a:chExt cx="949" cy="365"/>
              </a:xfrm>
            </p:grpSpPr>
            <p:sp>
              <p:nvSpPr>
                <p:cNvPr id="58416" name="Rectangle 10"/>
                <p:cNvSpPr>
                  <a:spLocks noChangeArrowheads="1"/>
                </p:cNvSpPr>
                <p:nvPr/>
              </p:nvSpPr>
              <p:spPr bwMode="auto">
                <a:xfrm>
                  <a:off x="977" y="0"/>
                  <a:ext cx="893" cy="365"/>
                </a:xfrm>
                <a:prstGeom prst="rect">
                  <a:avLst/>
                </a:prstGeom>
                <a:noFill/>
                <a:ln w="9525">
                  <a:noFill/>
                  <a:miter lim="800000"/>
                  <a:headEnd/>
                  <a:tailEnd/>
                </a:ln>
              </p:spPr>
              <p:txBody>
                <a:bodyPr lIns="91426" tIns="45714" rIns="91426" bIns="45714"/>
                <a:lstStyle/>
                <a:p>
                  <a:pPr algn="just"/>
                  <a:r>
                    <a:rPr lang="es-ES_tradnl" sz="2000">
                      <a:solidFill>
                        <a:srgbClr val="000000"/>
                      </a:solidFill>
                      <a:latin typeface="Arial Narrow" pitchFamily="34" charset="0"/>
                      <a:cs typeface="Times New Roman" pitchFamily="18" charset="0"/>
                    </a:rPr>
                    <a:t>Calorías</a:t>
                  </a:r>
                  <a:endParaRPr lang="es-ES" sz="2000">
                    <a:solidFill>
                      <a:srgbClr val="000000"/>
                    </a:solidFill>
                    <a:latin typeface="Arial" pitchFamily="34" charset="0"/>
                    <a:cs typeface="Times New Roman" pitchFamily="18" charset="0"/>
                  </a:endParaRPr>
                </a:p>
                <a:p>
                  <a:pPr algn="just" eaLnBrk="0" hangingPunct="0"/>
                  <a:endParaRPr lang="es-ES" sz="2000">
                    <a:solidFill>
                      <a:srgbClr val="000000"/>
                    </a:solidFill>
                    <a:latin typeface="Arial" pitchFamily="34" charset="0"/>
                  </a:endParaRPr>
                </a:p>
              </p:txBody>
            </p:sp>
            <p:sp>
              <p:nvSpPr>
                <p:cNvPr id="58417" name="Rectangle 11"/>
                <p:cNvSpPr>
                  <a:spLocks noChangeArrowheads="1"/>
                </p:cNvSpPr>
                <p:nvPr/>
              </p:nvSpPr>
              <p:spPr bwMode="auto">
                <a:xfrm>
                  <a:off x="949" y="0"/>
                  <a:ext cx="949" cy="365"/>
                </a:xfrm>
                <a:prstGeom prst="rect">
                  <a:avLst/>
                </a:prstGeom>
                <a:noFill/>
                <a:ln w="7">
                  <a:solidFill>
                    <a:srgbClr val="A0A0A0"/>
                  </a:solidFill>
                  <a:miter lim="800000"/>
                  <a:headEnd/>
                  <a:tailEnd/>
                </a:ln>
              </p:spPr>
              <p:txBody>
                <a:bodyPr/>
                <a:lstStyle/>
                <a:p>
                  <a:endParaRPr lang="es-ES"/>
                </a:p>
              </p:txBody>
            </p:sp>
          </p:grpSp>
          <p:grpSp>
            <p:nvGrpSpPr>
              <p:cNvPr id="58413" name="Group 12"/>
              <p:cNvGrpSpPr>
                <a:grpSpLocks/>
              </p:cNvGrpSpPr>
              <p:nvPr/>
            </p:nvGrpSpPr>
            <p:grpSpPr bwMode="auto">
              <a:xfrm>
                <a:off x="1898" y="0"/>
                <a:ext cx="949" cy="365"/>
                <a:chOff x="1898" y="0"/>
                <a:chExt cx="949" cy="365"/>
              </a:xfrm>
            </p:grpSpPr>
            <p:sp>
              <p:nvSpPr>
                <p:cNvPr id="58414" name="Rectangle 13"/>
                <p:cNvSpPr>
                  <a:spLocks noChangeArrowheads="1"/>
                </p:cNvSpPr>
                <p:nvPr/>
              </p:nvSpPr>
              <p:spPr bwMode="auto">
                <a:xfrm>
                  <a:off x="1926" y="0"/>
                  <a:ext cx="893" cy="365"/>
                </a:xfrm>
                <a:prstGeom prst="rect">
                  <a:avLst/>
                </a:prstGeom>
                <a:noFill/>
                <a:ln w="9525">
                  <a:noFill/>
                  <a:miter lim="800000"/>
                  <a:headEnd/>
                  <a:tailEnd/>
                </a:ln>
              </p:spPr>
              <p:txBody>
                <a:bodyPr lIns="91426" tIns="45714" rIns="91426" bIns="45714"/>
                <a:lstStyle/>
                <a:p>
                  <a:pPr algn="just"/>
                  <a:r>
                    <a:rPr lang="es-ES_tradnl" sz="2000">
                      <a:solidFill>
                        <a:srgbClr val="000000"/>
                      </a:solidFill>
                      <a:latin typeface="Arial Narrow" pitchFamily="34" charset="0"/>
                      <a:cs typeface="Times New Roman" pitchFamily="18" charset="0"/>
                    </a:rPr>
                    <a:t>Modelos</a:t>
                  </a:r>
                  <a:endParaRPr lang="es-ES" sz="2000">
                    <a:solidFill>
                      <a:srgbClr val="000000"/>
                    </a:solidFill>
                    <a:latin typeface="Arial" pitchFamily="34" charset="0"/>
                    <a:cs typeface="Times New Roman" pitchFamily="18" charset="0"/>
                  </a:endParaRPr>
                </a:p>
                <a:p>
                  <a:pPr algn="just" eaLnBrk="0" hangingPunct="0"/>
                  <a:endParaRPr lang="es-ES" sz="2000">
                    <a:solidFill>
                      <a:srgbClr val="000000"/>
                    </a:solidFill>
                    <a:latin typeface="Arial" pitchFamily="34" charset="0"/>
                  </a:endParaRPr>
                </a:p>
              </p:txBody>
            </p:sp>
            <p:sp>
              <p:nvSpPr>
                <p:cNvPr id="58415" name="Rectangle 14"/>
                <p:cNvSpPr>
                  <a:spLocks noChangeArrowheads="1"/>
                </p:cNvSpPr>
                <p:nvPr/>
              </p:nvSpPr>
              <p:spPr bwMode="auto">
                <a:xfrm>
                  <a:off x="1898" y="0"/>
                  <a:ext cx="949" cy="365"/>
                </a:xfrm>
                <a:prstGeom prst="rect">
                  <a:avLst/>
                </a:prstGeom>
                <a:noFill/>
                <a:ln w="7">
                  <a:solidFill>
                    <a:srgbClr val="A0A0A0"/>
                  </a:solidFill>
                  <a:miter lim="800000"/>
                  <a:headEnd/>
                  <a:tailEnd/>
                </a:ln>
              </p:spPr>
              <p:txBody>
                <a:bodyPr/>
                <a:lstStyle/>
                <a:p>
                  <a:endParaRPr lang="es-ES"/>
                </a:p>
              </p:txBody>
            </p:sp>
          </p:grpSp>
        </p:grpSp>
        <p:sp>
          <p:nvSpPr>
            <p:cNvPr id="58410" name="Rectangle 15"/>
            <p:cNvSpPr>
              <a:spLocks noChangeArrowheads="1"/>
            </p:cNvSpPr>
            <p:nvPr/>
          </p:nvSpPr>
          <p:spPr bwMode="auto">
            <a:xfrm>
              <a:off x="-3" y="-3"/>
              <a:ext cx="2853" cy="371"/>
            </a:xfrm>
            <a:prstGeom prst="rect">
              <a:avLst/>
            </a:prstGeom>
            <a:noFill/>
            <a:ln w="9525">
              <a:solidFill>
                <a:srgbClr val="A0A0A0"/>
              </a:solidFill>
              <a:miter lim="800000"/>
              <a:headEnd/>
              <a:tailEnd/>
            </a:ln>
          </p:spPr>
          <p:txBody>
            <a:bodyPr/>
            <a:lstStyle/>
            <a:p>
              <a:endParaRPr lang="es-ES"/>
            </a:p>
          </p:txBody>
        </p:sp>
      </p:grpSp>
      <p:grpSp>
        <p:nvGrpSpPr>
          <p:cNvPr id="58373" name="Group 16"/>
          <p:cNvGrpSpPr>
            <a:grpSpLocks/>
          </p:cNvGrpSpPr>
          <p:nvPr/>
        </p:nvGrpSpPr>
        <p:grpSpPr bwMode="auto">
          <a:xfrm>
            <a:off x="92075" y="2155825"/>
            <a:ext cx="946150" cy="857250"/>
            <a:chOff x="0" y="908"/>
            <a:chExt cx="596" cy="540"/>
          </a:xfrm>
        </p:grpSpPr>
        <p:sp>
          <p:nvSpPr>
            <p:cNvPr id="58407" name="Rectangle 17"/>
            <p:cNvSpPr>
              <a:spLocks noChangeArrowheads="1"/>
            </p:cNvSpPr>
            <p:nvPr/>
          </p:nvSpPr>
          <p:spPr bwMode="auto">
            <a:xfrm>
              <a:off x="0" y="908"/>
              <a:ext cx="596" cy="540"/>
            </a:xfrm>
            <a:prstGeom prst="rect">
              <a:avLst/>
            </a:prstGeom>
            <a:noFill/>
            <a:ln w="9525">
              <a:noFill/>
              <a:miter lim="800000"/>
              <a:headEnd/>
              <a:tailEnd/>
            </a:ln>
          </p:spPr>
          <p:txBody>
            <a:bodyPr>
              <a:spAutoFit/>
            </a:bodyPr>
            <a:lstStyle/>
            <a:p>
              <a:endParaRPr lang="es-ES"/>
            </a:p>
          </p:txBody>
        </p:sp>
        <p:sp>
          <p:nvSpPr>
            <p:cNvPr id="58408" name="Rectangle 18"/>
            <p:cNvSpPr>
              <a:spLocks noChangeArrowheads="1"/>
            </p:cNvSpPr>
            <p:nvPr/>
          </p:nvSpPr>
          <p:spPr bwMode="auto">
            <a:xfrm>
              <a:off x="0" y="908"/>
              <a:ext cx="596" cy="0"/>
            </a:xfrm>
            <a:prstGeom prst="rect">
              <a:avLst/>
            </a:prstGeom>
            <a:noFill/>
            <a:ln w="9525">
              <a:noFill/>
              <a:miter lim="800000"/>
              <a:headEnd/>
              <a:tailEnd/>
            </a:ln>
          </p:spPr>
          <p:txBody>
            <a:bodyPr>
              <a:spAutoFit/>
            </a:bodyPr>
            <a:lstStyle/>
            <a:p>
              <a:endParaRPr lang="es-ES"/>
            </a:p>
          </p:txBody>
        </p:sp>
      </p:grpSp>
      <p:sp>
        <p:nvSpPr>
          <p:cNvPr id="58374" name="Rectangle 19"/>
          <p:cNvSpPr>
            <a:spLocks noChangeArrowheads="1"/>
          </p:cNvSpPr>
          <p:nvPr/>
        </p:nvSpPr>
        <p:spPr bwMode="auto">
          <a:xfrm>
            <a:off x="0" y="2971800"/>
            <a:ext cx="946150" cy="687388"/>
          </a:xfrm>
          <a:prstGeom prst="rect">
            <a:avLst/>
          </a:prstGeom>
          <a:noFill/>
          <a:ln w="9525">
            <a:noFill/>
            <a:miter lim="800000"/>
            <a:headEnd/>
            <a:tailEnd/>
          </a:ln>
        </p:spPr>
        <p:txBody>
          <a:bodyPr lIns="91426" tIns="45714" rIns="91426" bIns="45714">
            <a:spAutoFit/>
          </a:bodyPr>
          <a:lstStyle/>
          <a:p>
            <a:pPr algn="just"/>
            <a:r>
              <a:rPr lang="es-ES" sz="1000">
                <a:latin typeface="Arial" pitchFamily="34" charset="0"/>
                <a:cs typeface="Times New Roman" pitchFamily="18" charset="0"/>
              </a:rPr>
              <a:t/>
            </a:r>
            <a:br>
              <a:rPr lang="es-ES" sz="1000">
                <a:latin typeface="Arial" pitchFamily="34" charset="0"/>
                <a:cs typeface="Times New Roman" pitchFamily="18" charset="0"/>
              </a:rPr>
            </a:br>
            <a:r>
              <a:rPr lang="es-ES" sz="1100">
                <a:latin typeface="Arial Narrow" pitchFamily="34" charset="0"/>
                <a:cs typeface="Times New Roman" pitchFamily="18" charset="0"/>
              </a:rPr>
              <a:t> </a:t>
            </a:r>
            <a:endParaRPr lang="es-ES" sz="1000">
              <a:latin typeface="Arial" pitchFamily="34" charset="0"/>
              <a:cs typeface="Times New Roman" pitchFamily="18" charset="0"/>
            </a:endParaRPr>
          </a:p>
          <a:p>
            <a:pPr eaLnBrk="0" hangingPunct="0"/>
            <a:endParaRPr lang="es-ES">
              <a:latin typeface="Arial" pitchFamily="34" charset="0"/>
            </a:endParaRPr>
          </a:p>
        </p:txBody>
      </p:sp>
      <p:sp>
        <p:nvSpPr>
          <p:cNvPr id="58375" name="Rectangle 20"/>
          <p:cNvSpPr>
            <a:spLocks noChangeArrowheads="1"/>
          </p:cNvSpPr>
          <p:nvPr/>
        </p:nvSpPr>
        <p:spPr bwMode="auto">
          <a:xfrm>
            <a:off x="0" y="2895600"/>
            <a:ext cx="9144000" cy="641350"/>
          </a:xfrm>
          <a:prstGeom prst="rect">
            <a:avLst/>
          </a:prstGeom>
          <a:noFill/>
          <a:ln w="9525">
            <a:noFill/>
            <a:miter lim="800000"/>
            <a:headEnd/>
            <a:tailEnd/>
          </a:ln>
        </p:spPr>
        <p:txBody>
          <a:bodyPr lIns="91426" tIns="45714" rIns="91426" bIns="45714">
            <a:spAutoFit/>
          </a:bodyPr>
          <a:lstStyle/>
          <a:p>
            <a:r>
              <a:rPr lang="es-ES">
                <a:latin typeface="Arial" pitchFamily="34" charset="0"/>
              </a:rPr>
              <a:t/>
            </a:r>
            <a:br>
              <a:rPr lang="es-ES">
                <a:latin typeface="Arial" pitchFamily="34" charset="0"/>
              </a:rPr>
            </a:br>
            <a:endParaRPr lang="es-ES">
              <a:latin typeface="Arial" pitchFamily="34" charset="0"/>
            </a:endParaRPr>
          </a:p>
        </p:txBody>
      </p:sp>
      <p:grpSp>
        <p:nvGrpSpPr>
          <p:cNvPr id="58376" name="Group 21"/>
          <p:cNvGrpSpPr>
            <a:grpSpLocks/>
          </p:cNvGrpSpPr>
          <p:nvPr/>
        </p:nvGrpSpPr>
        <p:grpSpPr bwMode="auto">
          <a:xfrm>
            <a:off x="0" y="3429000"/>
            <a:ext cx="4529138" cy="1747838"/>
            <a:chOff x="-3" y="1242"/>
            <a:chExt cx="2853" cy="1101"/>
          </a:xfrm>
        </p:grpSpPr>
        <p:grpSp>
          <p:nvGrpSpPr>
            <p:cNvPr id="58378" name="Group 22"/>
            <p:cNvGrpSpPr>
              <a:grpSpLocks/>
            </p:cNvGrpSpPr>
            <p:nvPr/>
          </p:nvGrpSpPr>
          <p:grpSpPr bwMode="auto">
            <a:xfrm>
              <a:off x="0" y="1245"/>
              <a:ext cx="2847" cy="1095"/>
              <a:chOff x="0" y="1245"/>
              <a:chExt cx="2847" cy="1095"/>
            </a:xfrm>
          </p:grpSpPr>
          <p:grpSp>
            <p:nvGrpSpPr>
              <p:cNvPr id="58380" name="Group 23"/>
              <p:cNvGrpSpPr>
                <a:grpSpLocks/>
              </p:cNvGrpSpPr>
              <p:nvPr/>
            </p:nvGrpSpPr>
            <p:grpSpPr bwMode="auto">
              <a:xfrm>
                <a:off x="0" y="1245"/>
                <a:ext cx="949" cy="365"/>
                <a:chOff x="0" y="1245"/>
                <a:chExt cx="949" cy="365"/>
              </a:xfrm>
            </p:grpSpPr>
            <p:sp>
              <p:nvSpPr>
                <p:cNvPr id="58405" name="Rectangle 24"/>
                <p:cNvSpPr>
                  <a:spLocks noChangeArrowheads="1"/>
                </p:cNvSpPr>
                <p:nvPr/>
              </p:nvSpPr>
              <p:spPr bwMode="auto">
                <a:xfrm>
                  <a:off x="28" y="1245"/>
                  <a:ext cx="893" cy="365"/>
                </a:xfrm>
                <a:prstGeom prst="rect">
                  <a:avLst/>
                </a:prstGeom>
                <a:noFill/>
                <a:ln w="9525">
                  <a:noFill/>
                  <a:miter lim="800000"/>
                  <a:headEnd/>
                  <a:tailEnd/>
                </a:ln>
              </p:spPr>
              <p:txBody>
                <a:bodyPr lIns="91426" tIns="45714" rIns="91426" bIns="45714"/>
                <a:lstStyle/>
                <a:p>
                  <a:pPr algn="just"/>
                  <a:r>
                    <a:rPr lang="es-ES_tradnl" sz="1600">
                      <a:solidFill>
                        <a:srgbClr val="000000"/>
                      </a:solidFill>
                      <a:latin typeface="Arial Narrow" pitchFamily="34" charset="0"/>
                      <a:cs typeface="Times New Roman" pitchFamily="18" charset="0"/>
                    </a:rPr>
                    <a:t>Ricos</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406" name="Rectangle 25"/>
                <p:cNvSpPr>
                  <a:spLocks noChangeArrowheads="1"/>
                </p:cNvSpPr>
                <p:nvPr/>
              </p:nvSpPr>
              <p:spPr bwMode="auto">
                <a:xfrm>
                  <a:off x="0" y="1245"/>
                  <a:ext cx="949" cy="365"/>
                </a:xfrm>
                <a:prstGeom prst="rect">
                  <a:avLst/>
                </a:prstGeom>
                <a:noFill/>
                <a:ln w="7">
                  <a:solidFill>
                    <a:srgbClr val="A0A0A0"/>
                  </a:solidFill>
                  <a:miter lim="800000"/>
                  <a:headEnd/>
                  <a:tailEnd/>
                </a:ln>
              </p:spPr>
              <p:txBody>
                <a:bodyPr/>
                <a:lstStyle/>
                <a:p>
                  <a:endParaRPr lang="es-ES"/>
                </a:p>
              </p:txBody>
            </p:sp>
          </p:grpSp>
          <p:grpSp>
            <p:nvGrpSpPr>
              <p:cNvPr id="58381" name="Group 26"/>
              <p:cNvGrpSpPr>
                <a:grpSpLocks/>
              </p:cNvGrpSpPr>
              <p:nvPr/>
            </p:nvGrpSpPr>
            <p:grpSpPr bwMode="auto">
              <a:xfrm>
                <a:off x="949" y="1245"/>
                <a:ext cx="949" cy="365"/>
                <a:chOff x="949" y="1245"/>
                <a:chExt cx="949" cy="365"/>
              </a:xfrm>
            </p:grpSpPr>
            <p:sp>
              <p:nvSpPr>
                <p:cNvPr id="58403" name="Rectangle 27"/>
                <p:cNvSpPr>
                  <a:spLocks noChangeArrowheads="1"/>
                </p:cNvSpPr>
                <p:nvPr/>
              </p:nvSpPr>
              <p:spPr bwMode="auto">
                <a:xfrm>
                  <a:off x="977" y="1245"/>
                  <a:ext cx="893" cy="365"/>
                </a:xfrm>
                <a:prstGeom prst="rect">
                  <a:avLst/>
                </a:prstGeom>
                <a:noFill/>
                <a:ln w="9525">
                  <a:noFill/>
                  <a:miter lim="800000"/>
                  <a:headEnd/>
                  <a:tailEnd/>
                </a:ln>
              </p:spPr>
              <p:txBody>
                <a:bodyPr lIns="91426" tIns="45714" rIns="91426" bIns="45714"/>
                <a:lstStyle/>
                <a:p>
                  <a:pPr algn="just"/>
                  <a:r>
                    <a:rPr lang="es-ES_tradnl" sz="1600">
                      <a:solidFill>
                        <a:srgbClr val="000000"/>
                      </a:solidFill>
                      <a:latin typeface="Arial Narrow" pitchFamily="34" charset="0"/>
                      <a:cs typeface="Times New Roman" pitchFamily="18" charset="0"/>
                    </a:rPr>
                    <a:t>3.390</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404" name="Rectangle 28"/>
                <p:cNvSpPr>
                  <a:spLocks noChangeArrowheads="1"/>
                </p:cNvSpPr>
                <p:nvPr/>
              </p:nvSpPr>
              <p:spPr bwMode="auto">
                <a:xfrm>
                  <a:off x="949" y="1245"/>
                  <a:ext cx="949" cy="365"/>
                </a:xfrm>
                <a:prstGeom prst="rect">
                  <a:avLst/>
                </a:prstGeom>
                <a:noFill/>
                <a:ln w="7">
                  <a:solidFill>
                    <a:srgbClr val="A0A0A0"/>
                  </a:solidFill>
                  <a:miter lim="800000"/>
                  <a:headEnd/>
                  <a:tailEnd/>
                </a:ln>
              </p:spPr>
              <p:txBody>
                <a:bodyPr/>
                <a:lstStyle/>
                <a:p>
                  <a:endParaRPr lang="es-ES"/>
                </a:p>
              </p:txBody>
            </p:sp>
          </p:grpSp>
          <p:grpSp>
            <p:nvGrpSpPr>
              <p:cNvPr id="58382" name="Group 29"/>
              <p:cNvGrpSpPr>
                <a:grpSpLocks/>
              </p:cNvGrpSpPr>
              <p:nvPr/>
            </p:nvGrpSpPr>
            <p:grpSpPr bwMode="auto">
              <a:xfrm>
                <a:off x="1898" y="1245"/>
                <a:ext cx="949" cy="365"/>
                <a:chOff x="1898" y="1245"/>
                <a:chExt cx="949" cy="365"/>
              </a:xfrm>
            </p:grpSpPr>
            <p:sp>
              <p:nvSpPr>
                <p:cNvPr id="58401" name="Rectangle 30"/>
                <p:cNvSpPr>
                  <a:spLocks noChangeArrowheads="1"/>
                </p:cNvSpPr>
                <p:nvPr/>
              </p:nvSpPr>
              <p:spPr bwMode="auto">
                <a:xfrm>
                  <a:off x="1926" y="1245"/>
                  <a:ext cx="893" cy="365"/>
                </a:xfrm>
                <a:prstGeom prst="rect">
                  <a:avLst/>
                </a:prstGeom>
                <a:noFill/>
                <a:ln w="9525">
                  <a:noFill/>
                  <a:miter lim="800000"/>
                  <a:headEnd/>
                  <a:tailEnd/>
                </a:ln>
              </p:spPr>
              <p:txBody>
                <a:bodyPr lIns="91426" tIns="45714" rIns="91426" bIns="45714"/>
                <a:lstStyle/>
                <a:p>
                  <a:pPr algn="just"/>
                  <a:r>
                    <a:rPr lang="es-ES_tradnl" sz="1600">
                      <a:solidFill>
                        <a:srgbClr val="000000"/>
                      </a:solidFill>
                      <a:latin typeface="Arial Narrow" pitchFamily="34" charset="0"/>
                      <a:cs typeface="Times New Roman" pitchFamily="18" charset="0"/>
                    </a:rPr>
                    <a:t>Europa</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402" name="Rectangle 31"/>
                <p:cNvSpPr>
                  <a:spLocks noChangeArrowheads="1"/>
                </p:cNvSpPr>
                <p:nvPr/>
              </p:nvSpPr>
              <p:spPr bwMode="auto">
                <a:xfrm>
                  <a:off x="1898" y="1245"/>
                  <a:ext cx="949" cy="365"/>
                </a:xfrm>
                <a:prstGeom prst="rect">
                  <a:avLst/>
                </a:prstGeom>
                <a:noFill/>
                <a:ln w="7">
                  <a:solidFill>
                    <a:srgbClr val="A0A0A0"/>
                  </a:solidFill>
                  <a:miter lim="800000"/>
                  <a:headEnd/>
                  <a:tailEnd/>
                </a:ln>
              </p:spPr>
              <p:txBody>
                <a:bodyPr/>
                <a:lstStyle/>
                <a:p>
                  <a:endParaRPr lang="es-ES"/>
                </a:p>
              </p:txBody>
            </p:sp>
          </p:grpSp>
          <p:grpSp>
            <p:nvGrpSpPr>
              <p:cNvPr id="58383" name="Group 32"/>
              <p:cNvGrpSpPr>
                <a:grpSpLocks/>
              </p:cNvGrpSpPr>
              <p:nvPr/>
            </p:nvGrpSpPr>
            <p:grpSpPr bwMode="auto">
              <a:xfrm>
                <a:off x="0" y="1610"/>
                <a:ext cx="949" cy="365"/>
                <a:chOff x="0" y="1610"/>
                <a:chExt cx="949" cy="365"/>
              </a:xfrm>
            </p:grpSpPr>
            <p:sp>
              <p:nvSpPr>
                <p:cNvPr id="58399" name="Rectangle 33"/>
                <p:cNvSpPr>
                  <a:spLocks noChangeArrowheads="1"/>
                </p:cNvSpPr>
                <p:nvPr/>
              </p:nvSpPr>
              <p:spPr bwMode="auto">
                <a:xfrm>
                  <a:off x="28" y="1610"/>
                  <a:ext cx="893" cy="365"/>
                </a:xfrm>
                <a:prstGeom prst="rect">
                  <a:avLst/>
                </a:prstGeom>
                <a:noFill/>
                <a:ln w="9525">
                  <a:noFill/>
                  <a:miter lim="800000"/>
                  <a:headEnd/>
                  <a:tailEnd/>
                </a:ln>
              </p:spPr>
              <p:txBody>
                <a:bodyPr lIns="91426" tIns="45714" rIns="91426" bIns="45714"/>
                <a:lstStyle/>
                <a:p>
                  <a:pPr algn="just"/>
                  <a:r>
                    <a:rPr lang="es-ES_tradnl" sz="1600" b="1">
                      <a:solidFill>
                        <a:srgbClr val="000000"/>
                      </a:solidFill>
                      <a:latin typeface="Arial Narrow" pitchFamily="34" charset="0"/>
                      <a:cs typeface="Times New Roman" pitchFamily="18" charset="0"/>
                    </a:rPr>
                    <a:t>Pobres Umbral</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400" name="Rectangle 34"/>
                <p:cNvSpPr>
                  <a:spLocks noChangeArrowheads="1"/>
                </p:cNvSpPr>
                <p:nvPr/>
              </p:nvSpPr>
              <p:spPr bwMode="auto">
                <a:xfrm>
                  <a:off x="0" y="1610"/>
                  <a:ext cx="949" cy="365"/>
                </a:xfrm>
                <a:prstGeom prst="rect">
                  <a:avLst/>
                </a:prstGeom>
                <a:noFill/>
                <a:ln w="7">
                  <a:solidFill>
                    <a:srgbClr val="A0A0A0"/>
                  </a:solidFill>
                  <a:miter lim="800000"/>
                  <a:headEnd/>
                  <a:tailEnd/>
                </a:ln>
              </p:spPr>
              <p:txBody>
                <a:bodyPr/>
                <a:lstStyle/>
                <a:p>
                  <a:endParaRPr lang="es-ES"/>
                </a:p>
              </p:txBody>
            </p:sp>
          </p:grpSp>
          <p:grpSp>
            <p:nvGrpSpPr>
              <p:cNvPr id="58384" name="Group 35"/>
              <p:cNvGrpSpPr>
                <a:grpSpLocks/>
              </p:cNvGrpSpPr>
              <p:nvPr/>
            </p:nvGrpSpPr>
            <p:grpSpPr bwMode="auto">
              <a:xfrm>
                <a:off x="949" y="1610"/>
                <a:ext cx="949" cy="365"/>
                <a:chOff x="949" y="1610"/>
                <a:chExt cx="949" cy="365"/>
              </a:xfrm>
            </p:grpSpPr>
            <p:sp>
              <p:nvSpPr>
                <p:cNvPr id="58397" name="Rectangle 36"/>
                <p:cNvSpPr>
                  <a:spLocks noChangeArrowheads="1"/>
                </p:cNvSpPr>
                <p:nvPr/>
              </p:nvSpPr>
              <p:spPr bwMode="auto">
                <a:xfrm>
                  <a:off x="977" y="1610"/>
                  <a:ext cx="893" cy="365"/>
                </a:xfrm>
                <a:prstGeom prst="rect">
                  <a:avLst/>
                </a:prstGeom>
                <a:noFill/>
                <a:ln w="9525">
                  <a:noFill/>
                  <a:miter lim="800000"/>
                  <a:headEnd/>
                  <a:tailEnd/>
                </a:ln>
              </p:spPr>
              <p:txBody>
                <a:bodyPr lIns="91426" tIns="45714" rIns="91426" bIns="45714"/>
                <a:lstStyle/>
                <a:p>
                  <a:pPr algn="just"/>
                  <a:r>
                    <a:rPr lang="es-ES_tradnl" sz="1600" b="1">
                      <a:solidFill>
                        <a:srgbClr val="000000"/>
                      </a:solidFill>
                      <a:latin typeface="Arial Narrow" pitchFamily="34" charset="0"/>
                      <a:cs typeface="Times New Roman" pitchFamily="18" charset="0"/>
                    </a:rPr>
                    <a:t>2.400</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398" name="Rectangle 37"/>
                <p:cNvSpPr>
                  <a:spLocks noChangeArrowheads="1"/>
                </p:cNvSpPr>
                <p:nvPr/>
              </p:nvSpPr>
              <p:spPr bwMode="auto">
                <a:xfrm>
                  <a:off x="949" y="1610"/>
                  <a:ext cx="949" cy="365"/>
                </a:xfrm>
                <a:prstGeom prst="rect">
                  <a:avLst/>
                </a:prstGeom>
                <a:noFill/>
                <a:ln w="7">
                  <a:solidFill>
                    <a:srgbClr val="A0A0A0"/>
                  </a:solidFill>
                  <a:miter lim="800000"/>
                  <a:headEnd/>
                  <a:tailEnd/>
                </a:ln>
              </p:spPr>
              <p:txBody>
                <a:bodyPr/>
                <a:lstStyle/>
                <a:p>
                  <a:endParaRPr lang="es-ES"/>
                </a:p>
              </p:txBody>
            </p:sp>
          </p:grpSp>
          <p:grpSp>
            <p:nvGrpSpPr>
              <p:cNvPr id="58385" name="Group 38"/>
              <p:cNvGrpSpPr>
                <a:grpSpLocks/>
              </p:cNvGrpSpPr>
              <p:nvPr/>
            </p:nvGrpSpPr>
            <p:grpSpPr bwMode="auto">
              <a:xfrm>
                <a:off x="1898" y="1610"/>
                <a:ext cx="949" cy="365"/>
                <a:chOff x="1898" y="1610"/>
                <a:chExt cx="949" cy="365"/>
              </a:xfrm>
            </p:grpSpPr>
            <p:sp>
              <p:nvSpPr>
                <p:cNvPr id="58395" name="Rectangle 39"/>
                <p:cNvSpPr>
                  <a:spLocks noChangeArrowheads="1"/>
                </p:cNvSpPr>
                <p:nvPr/>
              </p:nvSpPr>
              <p:spPr bwMode="auto">
                <a:xfrm>
                  <a:off x="1926" y="1610"/>
                  <a:ext cx="893" cy="365"/>
                </a:xfrm>
                <a:prstGeom prst="rect">
                  <a:avLst/>
                </a:prstGeom>
                <a:noFill/>
                <a:ln w="9525">
                  <a:noFill/>
                  <a:miter lim="800000"/>
                  <a:headEnd/>
                  <a:tailEnd/>
                </a:ln>
              </p:spPr>
              <p:txBody>
                <a:bodyPr lIns="91426" tIns="45714" rIns="91426" bIns="45714"/>
                <a:lstStyle/>
                <a:p>
                  <a:pPr algn="just"/>
                  <a:r>
                    <a:rPr lang="es-ES_tradnl" sz="1600" b="1">
                      <a:solidFill>
                        <a:srgbClr val="000000"/>
                      </a:solidFill>
                      <a:latin typeface="Arial Narrow" pitchFamily="34" charset="0"/>
                      <a:cs typeface="Times New Roman" pitchFamily="18" charset="0"/>
                    </a:rPr>
                    <a:t>A.Latina</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396" name="Rectangle 40"/>
                <p:cNvSpPr>
                  <a:spLocks noChangeArrowheads="1"/>
                </p:cNvSpPr>
                <p:nvPr/>
              </p:nvSpPr>
              <p:spPr bwMode="auto">
                <a:xfrm>
                  <a:off x="1898" y="1610"/>
                  <a:ext cx="949" cy="365"/>
                </a:xfrm>
                <a:prstGeom prst="rect">
                  <a:avLst/>
                </a:prstGeom>
                <a:noFill/>
                <a:ln w="7">
                  <a:solidFill>
                    <a:srgbClr val="A0A0A0"/>
                  </a:solidFill>
                  <a:miter lim="800000"/>
                  <a:headEnd/>
                  <a:tailEnd/>
                </a:ln>
              </p:spPr>
              <p:txBody>
                <a:bodyPr/>
                <a:lstStyle/>
                <a:p>
                  <a:endParaRPr lang="es-ES"/>
                </a:p>
              </p:txBody>
            </p:sp>
          </p:grpSp>
          <p:grpSp>
            <p:nvGrpSpPr>
              <p:cNvPr id="58386" name="Group 41"/>
              <p:cNvGrpSpPr>
                <a:grpSpLocks/>
              </p:cNvGrpSpPr>
              <p:nvPr/>
            </p:nvGrpSpPr>
            <p:grpSpPr bwMode="auto">
              <a:xfrm>
                <a:off x="0" y="1975"/>
                <a:ext cx="949" cy="365"/>
                <a:chOff x="0" y="1975"/>
                <a:chExt cx="949" cy="365"/>
              </a:xfrm>
            </p:grpSpPr>
            <p:sp>
              <p:nvSpPr>
                <p:cNvPr id="58393" name="Rectangle 42"/>
                <p:cNvSpPr>
                  <a:spLocks noChangeArrowheads="1"/>
                </p:cNvSpPr>
                <p:nvPr/>
              </p:nvSpPr>
              <p:spPr bwMode="auto">
                <a:xfrm>
                  <a:off x="28" y="1975"/>
                  <a:ext cx="893" cy="365"/>
                </a:xfrm>
                <a:prstGeom prst="rect">
                  <a:avLst/>
                </a:prstGeom>
                <a:noFill/>
                <a:ln w="9525">
                  <a:noFill/>
                  <a:miter lim="800000"/>
                  <a:headEnd/>
                  <a:tailEnd/>
                </a:ln>
              </p:spPr>
              <p:txBody>
                <a:bodyPr lIns="91426" tIns="45714" rIns="91426" bIns="45714"/>
                <a:lstStyle/>
                <a:p>
                  <a:pPr algn="just"/>
                  <a:r>
                    <a:rPr lang="es-ES_tradnl" sz="1600">
                      <a:solidFill>
                        <a:srgbClr val="000000"/>
                      </a:solidFill>
                      <a:latin typeface="Arial Narrow" pitchFamily="34" charset="0"/>
                      <a:cs typeface="Times New Roman" pitchFamily="18" charset="0"/>
                    </a:rPr>
                    <a:t>Indigentes</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394" name="Rectangle 43"/>
                <p:cNvSpPr>
                  <a:spLocks noChangeArrowheads="1"/>
                </p:cNvSpPr>
                <p:nvPr/>
              </p:nvSpPr>
              <p:spPr bwMode="auto">
                <a:xfrm>
                  <a:off x="0" y="1975"/>
                  <a:ext cx="949" cy="365"/>
                </a:xfrm>
                <a:prstGeom prst="rect">
                  <a:avLst/>
                </a:prstGeom>
                <a:noFill/>
                <a:ln w="7">
                  <a:solidFill>
                    <a:srgbClr val="A0A0A0"/>
                  </a:solidFill>
                  <a:miter lim="800000"/>
                  <a:headEnd/>
                  <a:tailEnd/>
                </a:ln>
              </p:spPr>
              <p:txBody>
                <a:bodyPr/>
                <a:lstStyle/>
                <a:p>
                  <a:endParaRPr lang="es-ES"/>
                </a:p>
              </p:txBody>
            </p:sp>
          </p:grpSp>
          <p:grpSp>
            <p:nvGrpSpPr>
              <p:cNvPr id="58387" name="Group 44"/>
              <p:cNvGrpSpPr>
                <a:grpSpLocks/>
              </p:cNvGrpSpPr>
              <p:nvPr/>
            </p:nvGrpSpPr>
            <p:grpSpPr bwMode="auto">
              <a:xfrm>
                <a:off x="949" y="1975"/>
                <a:ext cx="949" cy="365"/>
                <a:chOff x="949" y="1975"/>
                <a:chExt cx="949" cy="365"/>
              </a:xfrm>
            </p:grpSpPr>
            <p:sp>
              <p:nvSpPr>
                <p:cNvPr id="58391" name="Rectangle 45"/>
                <p:cNvSpPr>
                  <a:spLocks noChangeArrowheads="1"/>
                </p:cNvSpPr>
                <p:nvPr/>
              </p:nvSpPr>
              <p:spPr bwMode="auto">
                <a:xfrm>
                  <a:off x="977" y="1975"/>
                  <a:ext cx="893" cy="365"/>
                </a:xfrm>
                <a:prstGeom prst="rect">
                  <a:avLst/>
                </a:prstGeom>
                <a:noFill/>
                <a:ln w="9525">
                  <a:noFill/>
                  <a:miter lim="800000"/>
                  <a:headEnd/>
                  <a:tailEnd/>
                </a:ln>
              </p:spPr>
              <p:txBody>
                <a:bodyPr lIns="91426" tIns="45714" rIns="91426" bIns="45714"/>
                <a:lstStyle/>
                <a:p>
                  <a:pPr algn="just"/>
                  <a:r>
                    <a:rPr lang="es-ES_tradnl" sz="1600">
                      <a:solidFill>
                        <a:srgbClr val="000000"/>
                      </a:solidFill>
                      <a:latin typeface="Arial Narrow" pitchFamily="34" charset="0"/>
                      <a:cs typeface="Times New Roman" pitchFamily="18" charset="0"/>
                    </a:rPr>
                    <a:t>2.080</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392" name="Rectangle 46"/>
                <p:cNvSpPr>
                  <a:spLocks noChangeArrowheads="1"/>
                </p:cNvSpPr>
                <p:nvPr/>
              </p:nvSpPr>
              <p:spPr bwMode="auto">
                <a:xfrm>
                  <a:off x="949" y="1975"/>
                  <a:ext cx="949" cy="365"/>
                </a:xfrm>
                <a:prstGeom prst="rect">
                  <a:avLst/>
                </a:prstGeom>
                <a:noFill/>
                <a:ln w="7">
                  <a:solidFill>
                    <a:srgbClr val="A0A0A0"/>
                  </a:solidFill>
                  <a:miter lim="800000"/>
                  <a:headEnd/>
                  <a:tailEnd/>
                </a:ln>
              </p:spPr>
              <p:txBody>
                <a:bodyPr/>
                <a:lstStyle/>
                <a:p>
                  <a:endParaRPr lang="es-ES"/>
                </a:p>
              </p:txBody>
            </p:sp>
          </p:grpSp>
          <p:grpSp>
            <p:nvGrpSpPr>
              <p:cNvPr id="58388" name="Group 47"/>
              <p:cNvGrpSpPr>
                <a:grpSpLocks/>
              </p:cNvGrpSpPr>
              <p:nvPr/>
            </p:nvGrpSpPr>
            <p:grpSpPr bwMode="auto">
              <a:xfrm>
                <a:off x="1898" y="1975"/>
                <a:ext cx="949" cy="365"/>
                <a:chOff x="1898" y="1975"/>
                <a:chExt cx="949" cy="365"/>
              </a:xfrm>
            </p:grpSpPr>
            <p:sp>
              <p:nvSpPr>
                <p:cNvPr id="58389" name="Rectangle 48"/>
                <p:cNvSpPr>
                  <a:spLocks noChangeArrowheads="1"/>
                </p:cNvSpPr>
                <p:nvPr/>
              </p:nvSpPr>
              <p:spPr bwMode="auto">
                <a:xfrm>
                  <a:off x="1926" y="1975"/>
                  <a:ext cx="893" cy="365"/>
                </a:xfrm>
                <a:prstGeom prst="rect">
                  <a:avLst/>
                </a:prstGeom>
                <a:noFill/>
                <a:ln w="9525">
                  <a:noFill/>
                  <a:miter lim="800000"/>
                  <a:headEnd/>
                  <a:tailEnd/>
                </a:ln>
              </p:spPr>
              <p:txBody>
                <a:bodyPr lIns="91426" tIns="45714" rIns="91426" bIns="45714"/>
                <a:lstStyle/>
                <a:p>
                  <a:pPr algn="just"/>
                  <a:r>
                    <a:rPr lang="es-ES_tradnl" sz="1600">
                      <a:solidFill>
                        <a:srgbClr val="000000"/>
                      </a:solidFill>
                      <a:latin typeface="Arial Narrow" pitchFamily="34" charset="0"/>
                      <a:cs typeface="Times New Roman" pitchFamily="18" charset="0"/>
                    </a:rPr>
                    <a:t>Africa</a:t>
                  </a:r>
                  <a:endParaRPr lang="es-ES" sz="1600">
                    <a:solidFill>
                      <a:srgbClr val="000000"/>
                    </a:solidFill>
                    <a:latin typeface="Arial" pitchFamily="34" charset="0"/>
                    <a:cs typeface="Times New Roman" pitchFamily="18" charset="0"/>
                  </a:endParaRPr>
                </a:p>
                <a:p>
                  <a:pPr algn="just" eaLnBrk="0" hangingPunct="0"/>
                  <a:endParaRPr lang="es-ES" sz="1600">
                    <a:solidFill>
                      <a:srgbClr val="000000"/>
                    </a:solidFill>
                    <a:latin typeface="Arial" pitchFamily="34" charset="0"/>
                  </a:endParaRPr>
                </a:p>
              </p:txBody>
            </p:sp>
            <p:sp>
              <p:nvSpPr>
                <p:cNvPr id="58390" name="Rectangle 49"/>
                <p:cNvSpPr>
                  <a:spLocks noChangeArrowheads="1"/>
                </p:cNvSpPr>
                <p:nvPr/>
              </p:nvSpPr>
              <p:spPr bwMode="auto">
                <a:xfrm>
                  <a:off x="1898" y="1975"/>
                  <a:ext cx="949" cy="365"/>
                </a:xfrm>
                <a:prstGeom prst="rect">
                  <a:avLst/>
                </a:prstGeom>
                <a:noFill/>
                <a:ln w="7">
                  <a:solidFill>
                    <a:srgbClr val="A0A0A0"/>
                  </a:solidFill>
                  <a:miter lim="800000"/>
                  <a:headEnd/>
                  <a:tailEnd/>
                </a:ln>
              </p:spPr>
              <p:txBody>
                <a:bodyPr/>
                <a:lstStyle/>
                <a:p>
                  <a:endParaRPr lang="es-ES"/>
                </a:p>
              </p:txBody>
            </p:sp>
          </p:grpSp>
        </p:grpSp>
        <p:sp>
          <p:nvSpPr>
            <p:cNvPr id="58379" name="Rectangle 50"/>
            <p:cNvSpPr>
              <a:spLocks noChangeArrowheads="1"/>
            </p:cNvSpPr>
            <p:nvPr/>
          </p:nvSpPr>
          <p:spPr bwMode="auto">
            <a:xfrm>
              <a:off x="-3" y="1242"/>
              <a:ext cx="2853" cy="1101"/>
            </a:xfrm>
            <a:prstGeom prst="rect">
              <a:avLst/>
            </a:prstGeom>
            <a:noFill/>
            <a:ln w="9525">
              <a:solidFill>
                <a:srgbClr val="A0A0A0"/>
              </a:solidFill>
              <a:miter lim="800000"/>
              <a:headEnd/>
              <a:tailEnd/>
            </a:ln>
          </p:spPr>
          <p:txBody>
            <a:bodyPr/>
            <a:lstStyle/>
            <a:p>
              <a:endParaRPr lang="es-ES"/>
            </a:p>
          </p:txBody>
        </p:sp>
      </p:grpSp>
      <p:pic>
        <p:nvPicPr>
          <p:cNvPr id="58377" name="Picture 51"/>
          <p:cNvPicPr>
            <a:picLocks noChangeAspect="1" noChangeArrowheads="1"/>
          </p:cNvPicPr>
          <p:nvPr/>
        </p:nvPicPr>
        <p:blipFill>
          <a:blip r:embed="rId4"/>
          <a:srcRect/>
          <a:stretch>
            <a:fillRect/>
          </a:stretch>
        </p:blipFill>
        <p:spPr bwMode="auto">
          <a:xfrm>
            <a:off x="5334000" y="3657600"/>
            <a:ext cx="3609975" cy="276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371600" y="5638800"/>
            <a:ext cx="7772400" cy="1219200"/>
          </a:xfrm>
        </p:spPr>
        <p:txBody>
          <a:bodyPr/>
          <a:lstStyle/>
          <a:p>
            <a:pPr algn="r" eaLnBrk="1" hangingPunct="1"/>
            <a:r>
              <a:rPr lang="es-ES" sz="4000" b="1" smtClean="0">
                <a:solidFill>
                  <a:srgbClr val="FF3300"/>
                </a:solidFill>
              </a:rPr>
              <a:t>Ejes del Desarrollo</a:t>
            </a:r>
          </a:p>
        </p:txBody>
      </p:sp>
      <p:graphicFrame>
        <p:nvGraphicFramePr>
          <p:cNvPr id="1026" name="Object 4"/>
          <p:cNvGraphicFramePr>
            <a:graphicFrameLocks noChangeAspect="1"/>
          </p:cNvGraphicFramePr>
          <p:nvPr/>
        </p:nvGraphicFramePr>
        <p:xfrm>
          <a:off x="41275" y="0"/>
          <a:ext cx="9102725" cy="6858000"/>
        </p:xfrm>
        <a:graphic>
          <a:graphicData uri="http://schemas.openxmlformats.org/presentationml/2006/ole">
            <p:oleObj spid="_x0000_s1026" name="Gráfico" r:id="rId4" imgW="7368840" imgH="4410000" progId="MSGraph.Chart.8">
              <p:embed/>
            </p:oleObj>
          </a:graphicData>
        </a:graphic>
      </p:graphicFrame>
      <p:sp>
        <p:nvSpPr>
          <p:cNvPr id="1028" name="4 CuadroTexto"/>
          <p:cNvSpPr txBox="1">
            <a:spLocks noChangeArrowheads="1"/>
          </p:cNvSpPr>
          <p:nvPr/>
        </p:nvSpPr>
        <p:spPr bwMode="auto">
          <a:xfrm>
            <a:off x="4787900" y="2420938"/>
            <a:ext cx="3998913" cy="1570037"/>
          </a:xfrm>
          <a:prstGeom prst="rect">
            <a:avLst/>
          </a:prstGeom>
          <a:solidFill>
            <a:srgbClr val="FFFF00"/>
          </a:solidFill>
          <a:ln w="9525">
            <a:noFill/>
            <a:miter lim="800000"/>
            <a:headEnd/>
            <a:tailEnd/>
          </a:ln>
        </p:spPr>
        <p:txBody>
          <a:bodyPr>
            <a:spAutoFit/>
          </a:bodyPr>
          <a:lstStyle/>
          <a:p>
            <a:r>
              <a:rPr lang="es-ES" sz="3200"/>
              <a:t>Surge una nueva definición de desarrollo. Río 1992</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4"/>
          <p:cNvSpPr>
            <a:spLocks noGrp="1" noChangeArrowheads="1"/>
          </p:cNvSpPr>
          <p:nvPr>
            <p:ph type="title" idx="4294967295"/>
          </p:nvPr>
        </p:nvSpPr>
        <p:spPr>
          <a:xfrm>
            <a:off x="1830388" y="301625"/>
            <a:ext cx="7313612" cy="1143000"/>
          </a:xfrm>
        </p:spPr>
        <p:txBody>
          <a:bodyPr/>
          <a:lstStyle/>
          <a:p>
            <a:pPr algn="r" eaLnBrk="1" hangingPunct="1"/>
            <a:r>
              <a:rPr lang="es-ES" smtClean="0">
                <a:solidFill>
                  <a:srgbClr val="000000"/>
                </a:solidFill>
              </a:rPr>
              <a:t>Demanda recursos</a:t>
            </a:r>
          </a:p>
        </p:txBody>
      </p:sp>
      <p:sp>
        <p:nvSpPr>
          <p:cNvPr id="59395" name="Rectangle 5"/>
          <p:cNvSpPr>
            <a:spLocks noChangeArrowheads="1"/>
          </p:cNvSpPr>
          <p:nvPr/>
        </p:nvSpPr>
        <p:spPr bwMode="auto">
          <a:xfrm>
            <a:off x="0" y="1752600"/>
            <a:ext cx="9144000" cy="3013075"/>
          </a:xfrm>
          <a:prstGeom prst="rect">
            <a:avLst/>
          </a:prstGeom>
          <a:noFill/>
          <a:ln w="12700" cap="sq">
            <a:noFill/>
            <a:miter lim="800000"/>
            <a:headEnd type="none" w="sm" len="sm"/>
            <a:tailEnd type="none" w="sm" len="sm"/>
          </a:ln>
        </p:spPr>
        <p:txBody>
          <a:bodyPr>
            <a:spAutoFit/>
          </a:bodyPr>
          <a:lstStyle/>
          <a:p>
            <a:pPr algn="just"/>
            <a:r>
              <a:rPr lang="en-US" sz="2400">
                <a:solidFill>
                  <a:srgbClr val="0000CC"/>
                </a:solidFill>
                <a:latin typeface="Times New Roman" pitchFamily="18" charset="0"/>
                <a:cs typeface="Times New Roman" pitchFamily="18" charset="0"/>
              </a:rPr>
              <a:t>Los agricultores tienen que alimentar  a 80 millones de personas más</a:t>
            </a:r>
            <a:r>
              <a:rPr lang="en-US" sz="2400">
                <a:solidFill>
                  <a:srgbClr val="000000"/>
                </a:solidFill>
                <a:latin typeface="Times New Roman" pitchFamily="18" charset="0"/>
                <a:cs typeface="Times New Roman" pitchFamily="18" charset="0"/>
              </a:rPr>
              <a:t> cada año, con menos capa arable (desertización, erosión, reducción de acuíferos). La demanda de cereales  fue de 640 millones Tm en 1950  y actualmente se aproxima a las  2000. </a:t>
            </a:r>
          </a:p>
          <a:p>
            <a:pPr algn="just"/>
            <a:endParaRPr lang="en-US" sz="2400">
              <a:solidFill>
                <a:srgbClr val="000000"/>
              </a:solidFill>
              <a:latin typeface="Times New Roman" pitchFamily="18" charset="0"/>
              <a:cs typeface="Times New Roman" pitchFamily="18" charset="0"/>
            </a:endParaRPr>
          </a:p>
          <a:p>
            <a:pPr algn="just"/>
            <a:r>
              <a:rPr lang="en-US" sz="2400">
                <a:solidFill>
                  <a:srgbClr val="0000CC"/>
                </a:solidFill>
                <a:latin typeface="Times New Roman" pitchFamily="18" charset="0"/>
                <a:cs typeface="Times New Roman" pitchFamily="18" charset="0"/>
              </a:rPr>
              <a:t>Paralelamente el Consumo de combustible fósiles viene dañando a la</a:t>
            </a:r>
            <a:r>
              <a:rPr lang="en-US" sz="2400">
                <a:solidFill>
                  <a:srgbClr val="000000"/>
                </a:solidFill>
                <a:latin typeface="Times New Roman" pitchFamily="18" charset="0"/>
                <a:cs typeface="Times New Roman" pitchFamily="18" charset="0"/>
              </a:rPr>
              <a:t> atmósfera. Si la concentración de CO2 atmosférico en 1760 fue de 280 ppm, en 1959 fue de 316 partes por millóna  y en 2003</a:t>
            </a:r>
            <a:r>
              <a:rPr lang="en-US" sz="2400">
                <a:solidFill>
                  <a:srgbClr val="000000"/>
                </a:solidFill>
                <a:latin typeface="Times New Roman" pitchFamily="18" charset="0"/>
              </a:rPr>
              <a:t> </a:t>
            </a:r>
            <a:r>
              <a:rPr lang="en-US" sz="2400">
                <a:solidFill>
                  <a:srgbClr val="000000"/>
                </a:solidFill>
                <a:latin typeface="Times New Roman" pitchFamily="18" charset="0"/>
                <a:cs typeface="Times New Roman" pitchFamily="18" charset="0"/>
              </a:rPr>
              <a:t>se  llegó a 373.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1026"/>
          <p:cNvSpPr>
            <a:spLocks noGrp="1" noChangeArrowheads="1"/>
          </p:cNvSpPr>
          <p:nvPr>
            <p:ph type="title"/>
          </p:nvPr>
        </p:nvSpPr>
        <p:spPr>
          <a:xfrm>
            <a:off x="1371600" y="0"/>
            <a:ext cx="7772400" cy="1219200"/>
          </a:xfrm>
        </p:spPr>
        <p:txBody>
          <a:bodyPr/>
          <a:lstStyle/>
          <a:p>
            <a:pPr algn="r" eaLnBrk="1" hangingPunct="1"/>
            <a:r>
              <a:rPr lang="es-ES" b="1" smtClean="0">
                <a:solidFill>
                  <a:srgbClr val="000000"/>
                </a:solidFill>
              </a:rPr>
              <a:t>Derecho a los alimentos</a:t>
            </a:r>
          </a:p>
        </p:txBody>
      </p:sp>
      <p:sp>
        <p:nvSpPr>
          <p:cNvPr id="60419" name="Rectangle 1027"/>
          <p:cNvSpPr>
            <a:spLocks noGrp="1" noChangeArrowheads="1"/>
          </p:cNvSpPr>
          <p:nvPr>
            <p:ph sz="quarter" idx="1"/>
          </p:nvPr>
        </p:nvSpPr>
        <p:spPr>
          <a:xfrm>
            <a:off x="457200" y="1219200"/>
            <a:ext cx="8229600" cy="4937125"/>
          </a:xfrm>
        </p:spPr>
        <p:txBody>
          <a:bodyPr/>
          <a:lstStyle/>
          <a:p>
            <a:pPr eaLnBrk="1" hangingPunct="1"/>
            <a:endParaRPr lang="es-ES" smtClean="0"/>
          </a:p>
        </p:txBody>
      </p:sp>
      <p:pic>
        <p:nvPicPr>
          <p:cNvPr id="60420" name="Picture 1028"/>
          <p:cNvPicPr>
            <a:picLocks noChangeAspect="1" noChangeArrowheads="1"/>
          </p:cNvPicPr>
          <p:nvPr/>
        </p:nvPicPr>
        <p:blipFill>
          <a:blip r:embed="rId3"/>
          <a:srcRect/>
          <a:stretch>
            <a:fillRect/>
          </a:stretch>
        </p:blipFill>
        <p:spPr bwMode="auto">
          <a:xfrm>
            <a:off x="0" y="1095375"/>
            <a:ext cx="9144000" cy="576262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4" descr="Guerra"/>
          <p:cNvPicPr>
            <a:picLocks noChangeAspect="1" noChangeArrowheads="1"/>
          </p:cNvPicPr>
          <p:nvPr/>
        </p:nvPicPr>
        <p:blipFill>
          <a:blip r:embed="rId3"/>
          <a:srcRect/>
          <a:stretch>
            <a:fillRect/>
          </a:stretch>
        </p:blipFill>
        <p:spPr bwMode="auto">
          <a:xfrm>
            <a:off x="0" y="0"/>
            <a:ext cx="8915400" cy="6786563"/>
          </a:xfrm>
          <a:prstGeom prst="rect">
            <a:avLst/>
          </a:prstGeom>
          <a:noFill/>
          <a:ln w="9525">
            <a:noFill/>
            <a:miter lim="800000"/>
            <a:headEnd/>
            <a:tailEnd/>
          </a:ln>
        </p:spPr>
      </p:pic>
      <p:sp>
        <p:nvSpPr>
          <p:cNvPr id="61443" name="Rectangle 2"/>
          <p:cNvSpPr>
            <a:spLocks noGrp="1" noChangeArrowheads="1"/>
          </p:cNvSpPr>
          <p:nvPr>
            <p:ph type="title"/>
          </p:nvPr>
        </p:nvSpPr>
        <p:spPr/>
        <p:txBody>
          <a:bodyPr/>
          <a:lstStyle/>
          <a:p>
            <a:pPr algn="r" eaLnBrk="1" hangingPunct="1"/>
            <a:r>
              <a:rPr lang="es-ES" b="1" smtClean="0">
                <a:solidFill>
                  <a:srgbClr val="000000"/>
                </a:solidFill>
              </a:rPr>
              <a:t>Guerras</a:t>
            </a:r>
          </a:p>
        </p:txBody>
      </p:sp>
      <p:sp>
        <p:nvSpPr>
          <p:cNvPr id="61444" name="Text Box 8"/>
          <p:cNvSpPr txBox="1">
            <a:spLocks noChangeArrowheads="1"/>
          </p:cNvSpPr>
          <p:nvPr/>
        </p:nvSpPr>
        <p:spPr bwMode="auto">
          <a:xfrm>
            <a:off x="228600" y="4114800"/>
            <a:ext cx="2971800" cy="2520950"/>
          </a:xfrm>
          <a:prstGeom prst="rect">
            <a:avLst/>
          </a:prstGeom>
          <a:noFill/>
          <a:ln w="12700" cap="sq">
            <a:noFill/>
            <a:miter lim="800000"/>
            <a:headEnd type="none" w="sm" len="sm"/>
            <a:tailEnd type="none" w="sm" len="sm"/>
          </a:ln>
        </p:spPr>
        <p:txBody>
          <a:bodyPr>
            <a:spAutoFit/>
          </a:bodyPr>
          <a:lstStyle/>
          <a:p>
            <a:pPr algn="ctr">
              <a:lnSpc>
                <a:spcPct val="90000"/>
              </a:lnSpc>
            </a:pPr>
            <a:r>
              <a:rPr lang="es-ES" sz="2400" b="1">
                <a:solidFill>
                  <a:srgbClr val="FF3300"/>
                </a:solidFill>
                <a:latin typeface="Times New Roman" pitchFamily="18" charset="0"/>
              </a:rPr>
              <a:t>¿Por la destrucción de suelos?.Refugiados ¿ambientales?. Vietnam, Colombia, Corrupción</a:t>
            </a:r>
          </a:p>
          <a:p>
            <a:pPr algn="ctr">
              <a:spcBef>
                <a:spcPct val="50000"/>
              </a:spcBef>
            </a:pPr>
            <a:endParaRPr lang="es-ES" sz="2000">
              <a:latin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4" descr="corrupción"/>
          <p:cNvPicPr>
            <a:picLocks noChangeAspect="1" noChangeArrowheads="1"/>
          </p:cNvPicPr>
          <p:nvPr/>
        </p:nvPicPr>
        <p:blipFill>
          <a:blip r:embed="rId3"/>
          <a:srcRect/>
          <a:stretch>
            <a:fillRect/>
          </a:stretch>
        </p:blipFill>
        <p:spPr bwMode="auto">
          <a:xfrm>
            <a:off x="0" y="0"/>
            <a:ext cx="9144000" cy="6910388"/>
          </a:xfrm>
          <a:prstGeom prst="rect">
            <a:avLst/>
          </a:prstGeom>
          <a:noFill/>
          <a:ln w="9525">
            <a:noFill/>
            <a:miter lim="800000"/>
            <a:headEnd/>
            <a:tailEnd/>
          </a:ln>
        </p:spPr>
      </p:pic>
      <p:sp>
        <p:nvSpPr>
          <p:cNvPr id="62467" name="Rectangle 2"/>
          <p:cNvSpPr>
            <a:spLocks noGrp="1" noChangeArrowheads="1"/>
          </p:cNvSpPr>
          <p:nvPr>
            <p:ph type="title"/>
          </p:nvPr>
        </p:nvSpPr>
        <p:spPr/>
        <p:txBody>
          <a:bodyPr/>
          <a:lstStyle/>
          <a:p>
            <a:pPr algn="r" eaLnBrk="1" hangingPunct="1"/>
            <a:r>
              <a:rPr lang="es-ES" b="1" smtClean="0">
                <a:solidFill>
                  <a:srgbClr val="000000"/>
                </a:solidFill>
              </a:rPr>
              <a:t>Corrupción</a:t>
            </a:r>
          </a:p>
        </p:txBody>
      </p:sp>
      <p:sp>
        <p:nvSpPr>
          <p:cNvPr id="62468" name="Text Box 5"/>
          <p:cNvSpPr txBox="1">
            <a:spLocks noChangeArrowheads="1"/>
          </p:cNvSpPr>
          <p:nvPr/>
        </p:nvSpPr>
        <p:spPr bwMode="auto">
          <a:xfrm>
            <a:off x="6858000" y="6156325"/>
            <a:ext cx="2286000" cy="701675"/>
          </a:xfrm>
          <a:prstGeom prst="rect">
            <a:avLst/>
          </a:prstGeom>
          <a:noFill/>
          <a:ln w="12700" cap="sq">
            <a:noFill/>
            <a:miter lim="800000"/>
            <a:headEnd type="none" w="sm" len="sm"/>
            <a:tailEnd type="none" w="sm" len="sm"/>
          </a:ln>
        </p:spPr>
        <p:txBody>
          <a:bodyPr>
            <a:spAutoFit/>
          </a:bodyPr>
          <a:lstStyle/>
          <a:p>
            <a:pPr algn="ctr">
              <a:spcBef>
                <a:spcPct val="50000"/>
              </a:spcBef>
            </a:pPr>
            <a:r>
              <a:rPr lang="es-ES" sz="4000">
                <a:solidFill>
                  <a:srgbClr val="FF3300"/>
                </a:solidFill>
                <a:latin typeface="Times New Roman" pitchFamily="18" charset="0"/>
              </a:rPr>
              <a:t>Colombia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srcRect/>
          <a:stretch>
            <a:fillRect/>
          </a:stretch>
        </p:blipFill>
        <p:spPr bwMode="auto">
          <a:xfrm>
            <a:off x="609600" y="0"/>
            <a:ext cx="5705475" cy="6753225"/>
          </a:xfrm>
          <a:prstGeom prst="rect">
            <a:avLst/>
          </a:prstGeom>
          <a:noFill/>
          <a:ln w="9525">
            <a:noFill/>
            <a:miter lim="800000"/>
            <a:headEnd/>
            <a:tailEnd/>
          </a:ln>
        </p:spPr>
      </p:pic>
      <p:sp>
        <p:nvSpPr>
          <p:cNvPr id="63491" name="Rectangle 5"/>
          <p:cNvSpPr>
            <a:spLocks noGrp="1" noChangeArrowheads="1"/>
          </p:cNvSpPr>
          <p:nvPr>
            <p:ph type="title" idx="4294967295"/>
          </p:nvPr>
        </p:nvSpPr>
        <p:spPr>
          <a:xfrm>
            <a:off x="1371600" y="0"/>
            <a:ext cx="7772400" cy="1219200"/>
          </a:xfrm>
        </p:spPr>
        <p:txBody>
          <a:bodyPr/>
          <a:lstStyle/>
          <a:p>
            <a:pPr algn="r" eaLnBrk="1" hangingPunct="1"/>
            <a:r>
              <a:rPr lang="es-ES" b="1" smtClean="0">
                <a:solidFill>
                  <a:srgbClr val="000000"/>
                </a:solidFill>
              </a:rPr>
              <a:t>Enfermedad</a:t>
            </a:r>
            <a:endParaRPr lang="es-ES_tradnl" b="1" smtClean="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CuadroTexto"/>
          <p:cNvSpPr txBox="1">
            <a:spLocks noChangeArrowheads="1"/>
          </p:cNvSpPr>
          <p:nvPr/>
        </p:nvSpPr>
        <p:spPr bwMode="auto">
          <a:xfrm>
            <a:off x="928688" y="428625"/>
            <a:ext cx="7072312" cy="5632450"/>
          </a:xfrm>
          <a:prstGeom prst="rect">
            <a:avLst/>
          </a:prstGeom>
          <a:solidFill>
            <a:srgbClr val="66FF33"/>
          </a:solidFill>
          <a:ln w="9525">
            <a:noFill/>
            <a:miter lim="800000"/>
            <a:headEnd/>
            <a:tailEnd/>
          </a:ln>
        </p:spPr>
        <p:txBody>
          <a:bodyPr>
            <a:spAutoFit/>
          </a:bodyPr>
          <a:lstStyle/>
          <a:p>
            <a:endParaRPr lang="es-ES" sz="6000" b="1"/>
          </a:p>
          <a:p>
            <a:r>
              <a:rPr lang="es-ES" sz="6000" b="1"/>
              <a:t>2.El agua</a:t>
            </a:r>
          </a:p>
          <a:p>
            <a:endParaRPr lang="es-ES" sz="6000" b="1"/>
          </a:p>
          <a:p>
            <a:endParaRPr lang="es-ES" sz="6000" b="1"/>
          </a:p>
          <a:p>
            <a:endParaRPr lang="es-ES" sz="6000" b="1"/>
          </a:p>
          <a:p>
            <a:endParaRPr lang="es-ES" sz="60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p:cNvPicPr>
            <a:picLocks noChangeAspect="1" noChangeArrowheads="1"/>
          </p:cNvPicPr>
          <p:nvPr/>
        </p:nvPicPr>
        <p:blipFill>
          <a:blip r:embed="rId2"/>
          <a:srcRect l="13476" t="30208" r="37305" b="9375"/>
          <a:stretch>
            <a:fillRect/>
          </a:stretch>
        </p:blipFill>
        <p:spPr bwMode="auto">
          <a:xfrm>
            <a:off x="1643042" y="2071678"/>
            <a:ext cx="6000792" cy="4143404"/>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2 Rectángulo"/>
          <p:cNvSpPr>
            <a:spLocks noChangeArrowheads="1"/>
          </p:cNvSpPr>
          <p:nvPr/>
        </p:nvSpPr>
        <p:spPr bwMode="auto">
          <a:xfrm>
            <a:off x="250825" y="2205038"/>
            <a:ext cx="8424863" cy="3600450"/>
          </a:xfrm>
          <a:prstGeom prst="rect">
            <a:avLst/>
          </a:prstGeom>
          <a:solidFill>
            <a:srgbClr val="66FF33"/>
          </a:solidFill>
          <a:ln w="9525">
            <a:noFill/>
            <a:miter lim="800000"/>
            <a:headEnd/>
            <a:tailEnd/>
          </a:ln>
        </p:spPr>
        <p:txBody>
          <a:bodyPr>
            <a:spAutoFit/>
          </a:bodyPr>
          <a:lstStyle/>
          <a:p>
            <a:pPr algn="just" eaLnBrk="0" hangingPunct="0">
              <a:spcBef>
                <a:spcPct val="50000"/>
              </a:spcBef>
            </a:pPr>
            <a:r>
              <a:rPr lang="en-US" sz="4400" b="1">
                <a:solidFill>
                  <a:srgbClr val="0000CC"/>
                </a:solidFill>
              </a:rPr>
              <a:t>El deterioro del agua como elemento fundamental de la vida, es una amenaza para la continuidad ecosistemas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p:cNvSpPr>
            <a:spLocks noGrp="1"/>
          </p:cNvSpPr>
          <p:nvPr>
            <p:ph type="title"/>
          </p:nvPr>
        </p:nvSpPr>
        <p:spPr/>
        <p:txBody>
          <a:bodyPr/>
          <a:lstStyle/>
          <a:p>
            <a:pPr eaLnBrk="1" hangingPunct="1"/>
            <a:r>
              <a:rPr lang="es-ES" sz="1600" smtClean="0">
                <a:hlinkClick r:id="rId3"/>
              </a:rPr>
              <a:t>http://www.accioncontraelhambre.org/agua_saneamiento.php?gclid=CPvhy7ix5awCFUMLfAodD36_OA</a:t>
            </a:r>
            <a:endParaRPr lang="es-ES" sz="1600" smtClean="0"/>
          </a:p>
        </p:txBody>
      </p:sp>
      <p:sp>
        <p:nvSpPr>
          <p:cNvPr id="66563"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66564" name="Picture 2" descr="POBLACIÓN CON ACCESO A AGUA POTABLE (PNUMA 2008)"/>
          <p:cNvPicPr>
            <a:picLocks noChangeAspect="1" noChangeArrowheads="1"/>
          </p:cNvPicPr>
          <p:nvPr/>
        </p:nvPicPr>
        <p:blipFill>
          <a:blip r:embed="rId4"/>
          <a:srcRect/>
          <a:stretch>
            <a:fillRect/>
          </a:stretch>
        </p:blipFill>
        <p:spPr bwMode="auto">
          <a:xfrm>
            <a:off x="501650" y="1071563"/>
            <a:ext cx="8408988" cy="551021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Título"/>
          <p:cNvSpPr>
            <a:spLocks noGrp="1"/>
          </p:cNvSpPr>
          <p:nvPr>
            <p:ph type="title"/>
          </p:nvPr>
        </p:nvSpPr>
        <p:spPr>
          <a:solidFill>
            <a:srgbClr val="66FF33"/>
          </a:solidFill>
        </p:spPr>
        <p:txBody>
          <a:bodyPr/>
          <a:lstStyle/>
          <a:p>
            <a:pPr eaLnBrk="1" hangingPunct="1"/>
            <a:r>
              <a:rPr lang="es-ES" sz="4000" smtClean="0"/>
              <a:t>¿El agua abundante?</a:t>
            </a:r>
          </a:p>
        </p:txBody>
      </p:sp>
      <p:sp>
        <p:nvSpPr>
          <p:cNvPr id="67587"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67588" name="Picture 2" descr="http://t0.gstatic.com/images?q=tbn:ANd9GcRkLjpVHP4PDu9hhmfF34UgSeEYIxD8L_By5-mZuacSIa8boPZX"/>
          <p:cNvPicPr>
            <a:picLocks noChangeAspect="1" noChangeArrowheads="1"/>
          </p:cNvPicPr>
          <p:nvPr/>
        </p:nvPicPr>
        <p:blipFill>
          <a:blip r:embed="rId3"/>
          <a:srcRect/>
          <a:stretch>
            <a:fillRect/>
          </a:stretch>
        </p:blipFill>
        <p:spPr bwMode="auto">
          <a:xfrm>
            <a:off x="571500" y="1714500"/>
            <a:ext cx="5432425" cy="2794000"/>
          </a:xfrm>
          <a:prstGeom prst="rect">
            <a:avLst/>
          </a:prstGeom>
          <a:noFill/>
          <a:ln w="9525">
            <a:noFill/>
            <a:miter lim="800000"/>
            <a:headEnd/>
            <a:tailEnd/>
          </a:ln>
        </p:spPr>
      </p:pic>
      <p:pic>
        <p:nvPicPr>
          <p:cNvPr id="67589" name="Picture 12" descr="http://t0.gstatic.com/images?q=tbn:ANd9GcTRT1RIwof2J3Hrn0170Wl3S9obYEwghOu9Xe34eWE_RcIKL2Jv"/>
          <p:cNvPicPr>
            <a:picLocks noChangeAspect="1" noChangeArrowheads="1"/>
          </p:cNvPicPr>
          <p:nvPr/>
        </p:nvPicPr>
        <p:blipFill>
          <a:blip r:embed="rId4"/>
          <a:srcRect/>
          <a:stretch>
            <a:fillRect/>
          </a:stretch>
        </p:blipFill>
        <p:spPr bwMode="auto">
          <a:xfrm>
            <a:off x="6143625" y="3643313"/>
            <a:ext cx="2124075" cy="21526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Marcador de contenido"/>
          <p:cNvSpPr>
            <a:spLocks noGrp="1"/>
          </p:cNvSpPr>
          <p:nvPr>
            <p:ph sz="quarter" idx="1"/>
          </p:nvPr>
        </p:nvSpPr>
        <p:spPr>
          <a:xfrm>
            <a:off x="457200" y="1219200"/>
            <a:ext cx="8229600" cy="4937125"/>
          </a:xfrm>
          <a:solidFill>
            <a:srgbClr val="66FF33"/>
          </a:solidFill>
        </p:spPr>
        <p:txBody>
          <a:bodyPr/>
          <a:lstStyle/>
          <a:p>
            <a:pPr eaLnBrk="1" hangingPunct="1">
              <a:buFont typeface="Arial" pitchFamily="34" charset="0"/>
              <a:buNone/>
            </a:pPr>
            <a:r>
              <a:rPr lang="es-ES" sz="8000" smtClean="0"/>
              <a:t>Crecimiento económico y turismo</a:t>
            </a:r>
          </a:p>
          <a:p>
            <a:pPr eaLnBrk="1" hangingPunct="1"/>
            <a:endParaRPr lang="es-ES" sz="80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Título"/>
          <p:cNvSpPr>
            <a:spLocks noGrp="1"/>
          </p:cNvSpPr>
          <p:nvPr>
            <p:ph type="title"/>
          </p:nvPr>
        </p:nvSpPr>
        <p:spPr>
          <a:xfrm>
            <a:off x="0" y="0"/>
            <a:ext cx="9144000" cy="1143000"/>
          </a:xfrm>
          <a:solidFill>
            <a:srgbClr val="66FF33"/>
          </a:solidFill>
        </p:spPr>
        <p:txBody>
          <a:bodyPr/>
          <a:lstStyle/>
          <a:p>
            <a:pPr eaLnBrk="1" hangingPunct="1"/>
            <a:r>
              <a:rPr lang="es-ES" sz="4400" b="1" smtClean="0">
                <a:latin typeface="Arial" pitchFamily="34" charset="0"/>
                <a:cs typeface="Arial" pitchFamily="34" charset="0"/>
              </a:rPr>
              <a:t>El consumo de agua per capita</a:t>
            </a:r>
          </a:p>
        </p:txBody>
      </p:sp>
      <p:sp>
        <p:nvSpPr>
          <p:cNvPr id="68611"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68612" name="Picture 2" descr="http://t3.gstatic.com/images?q=tbn:ANd9GcQQ9f9MGR26hrV1TXylSN5y2A4v4qjDK4Id97a375tvQpCNmji_"/>
          <p:cNvPicPr>
            <a:picLocks noChangeAspect="1" noChangeArrowheads="1"/>
          </p:cNvPicPr>
          <p:nvPr/>
        </p:nvPicPr>
        <p:blipFill>
          <a:blip r:embed="rId3"/>
          <a:srcRect/>
          <a:stretch>
            <a:fillRect/>
          </a:stretch>
        </p:blipFill>
        <p:spPr bwMode="auto">
          <a:xfrm>
            <a:off x="250825" y="1268413"/>
            <a:ext cx="8423275" cy="5297487"/>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Título"/>
          <p:cNvSpPr>
            <a:spLocks noGrp="1"/>
          </p:cNvSpPr>
          <p:nvPr>
            <p:ph type="title"/>
          </p:nvPr>
        </p:nvSpPr>
        <p:spPr>
          <a:xfrm>
            <a:off x="0" y="0"/>
            <a:ext cx="9144000" cy="1143000"/>
          </a:xfrm>
          <a:solidFill>
            <a:srgbClr val="66FF33"/>
          </a:solidFill>
        </p:spPr>
        <p:txBody>
          <a:bodyPr/>
          <a:lstStyle/>
          <a:p>
            <a:pPr eaLnBrk="1" hangingPunct="1"/>
            <a:r>
              <a:rPr lang="es-ES" sz="4000" smtClean="0"/>
              <a:t>El consumo de agua por sectores</a:t>
            </a:r>
          </a:p>
        </p:txBody>
      </p:sp>
      <p:sp>
        <p:nvSpPr>
          <p:cNvPr id="69635"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69636" name="Picture 1"/>
          <p:cNvPicPr>
            <a:picLocks noChangeAspect="1" noChangeArrowheads="1"/>
          </p:cNvPicPr>
          <p:nvPr/>
        </p:nvPicPr>
        <p:blipFill>
          <a:blip r:embed="rId3"/>
          <a:srcRect/>
          <a:stretch>
            <a:fillRect/>
          </a:stretch>
        </p:blipFill>
        <p:spPr bwMode="auto">
          <a:xfrm>
            <a:off x="461963" y="1298575"/>
            <a:ext cx="8682037" cy="5559425"/>
          </a:xfrm>
          <a:prstGeom prst="rect">
            <a:avLst/>
          </a:prstGeom>
          <a:noFill/>
          <a:ln w="12700" cap="sq">
            <a:noFill/>
            <a:miter lim="800000"/>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Título"/>
          <p:cNvSpPr>
            <a:spLocks noGrp="1"/>
          </p:cNvSpPr>
          <p:nvPr>
            <p:ph type="title"/>
          </p:nvPr>
        </p:nvSpPr>
        <p:spPr>
          <a:xfrm>
            <a:off x="0" y="0"/>
            <a:ext cx="9144000" cy="1143000"/>
          </a:xfrm>
          <a:solidFill>
            <a:srgbClr val="66FF33"/>
          </a:solidFill>
        </p:spPr>
        <p:txBody>
          <a:bodyPr/>
          <a:lstStyle/>
          <a:p>
            <a:pPr eaLnBrk="1" hangingPunct="1"/>
            <a:r>
              <a:rPr lang="es-ES" sz="4000" smtClean="0"/>
              <a:t>Lago Aral, evolución de su perímeto</a:t>
            </a:r>
          </a:p>
        </p:txBody>
      </p:sp>
      <p:sp>
        <p:nvSpPr>
          <p:cNvPr id="70659"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70660" name="Picture 2"/>
          <p:cNvPicPr>
            <a:picLocks noChangeAspect="1" noChangeArrowheads="1"/>
          </p:cNvPicPr>
          <p:nvPr/>
        </p:nvPicPr>
        <p:blipFill>
          <a:blip r:embed="rId3"/>
          <a:srcRect/>
          <a:stretch>
            <a:fillRect/>
          </a:stretch>
        </p:blipFill>
        <p:spPr bwMode="auto">
          <a:xfrm>
            <a:off x="928688" y="2043113"/>
            <a:ext cx="5448300" cy="4183062"/>
          </a:xfrm>
          <a:prstGeom prst="rect">
            <a:avLst/>
          </a:prstGeom>
          <a:noFill/>
          <a:ln w="12700" cap="sq">
            <a:noFill/>
            <a:miter lim="800000"/>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a:solidFill>
            <a:srgbClr val="66FF33"/>
          </a:solidFill>
        </p:spPr>
        <p:txBody>
          <a:bodyPr/>
          <a:lstStyle/>
          <a:p>
            <a:pPr eaLnBrk="1" hangingPunct="1"/>
            <a:r>
              <a:rPr lang="es-ES" sz="4000" smtClean="0"/>
              <a:t>Lago Aral 1979-2006</a:t>
            </a:r>
          </a:p>
        </p:txBody>
      </p:sp>
      <p:sp>
        <p:nvSpPr>
          <p:cNvPr id="71683" name="2 Marcador de contenido"/>
          <p:cNvSpPr>
            <a:spLocks noGrp="1"/>
          </p:cNvSpPr>
          <p:nvPr>
            <p:ph sz="quarter" idx="1"/>
          </p:nvPr>
        </p:nvSpPr>
        <p:spPr>
          <a:xfrm>
            <a:off x="457200" y="1219200"/>
            <a:ext cx="8229600" cy="4937125"/>
          </a:xfrm>
        </p:spPr>
        <p:txBody>
          <a:bodyPr/>
          <a:lstStyle/>
          <a:p>
            <a:pPr eaLnBrk="1" hangingPunct="1"/>
            <a:endParaRPr lang="es-ES" smtClean="0"/>
          </a:p>
        </p:txBody>
      </p:sp>
      <p:pic>
        <p:nvPicPr>
          <p:cNvPr id="71684" name="Picture 2" descr="http://t0.gstatic.com/images?q=tbn:ANd9GcSpwK8n9EpzM2WfcAYc0faIe53H7s9aDymhBNfqBKINVhbRq0N4dw"/>
          <p:cNvPicPr>
            <a:picLocks noChangeAspect="1" noChangeArrowheads="1"/>
          </p:cNvPicPr>
          <p:nvPr/>
        </p:nvPicPr>
        <p:blipFill>
          <a:blip r:embed="rId3"/>
          <a:srcRect/>
          <a:stretch>
            <a:fillRect/>
          </a:stretch>
        </p:blipFill>
        <p:spPr bwMode="auto">
          <a:xfrm>
            <a:off x="468313" y="1390650"/>
            <a:ext cx="8280400" cy="544036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Título"/>
          <p:cNvSpPr>
            <a:spLocks noGrp="1"/>
          </p:cNvSpPr>
          <p:nvPr>
            <p:ph type="title"/>
          </p:nvPr>
        </p:nvSpPr>
        <p:spPr>
          <a:xfrm>
            <a:off x="0" y="152400"/>
            <a:ext cx="9144000" cy="990600"/>
          </a:xfrm>
          <a:solidFill>
            <a:srgbClr val="66FF33"/>
          </a:solidFill>
        </p:spPr>
        <p:txBody>
          <a:bodyPr/>
          <a:lstStyle/>
          <a:p>
            <a:pPr eaLnBrk="1" hangingPunct="1"/>
            <a:r>
              <a:rPr lang="es-ES" sz="2800" smtClean="0">
                <a:solidFill>
                  <a:schemeClr val="tx1"/>
                </a:solidFill>
              </a:rPr>
              <a:t>http://chrismielost.blogspot.com/2011/03/dia-mundial-del-agua-cuando-el-agua-se.html</a:t>
            </a:r>
          </a:p>
        </p:txBody>
      </p:sp>
      <p:sp>
        <p:nvSpPr>
          <p:cNvPr id="72707" name="2 Marcador de contenido"/>
          <p:cNvSpPr>
            <a:spLocks noGrp="1"/>
          </p:cNvSpPr>
          <p:nvPr>
            <p:ph sz="quarter" idx="1"/>
          </p:nvPr>
        </p:nvSpPr>
        <p:spPr>
          <a:xfrm>
            <a:off x="0" y="1219200"/>
            <a:ext cx="9144000" cy="5305425"/>
          </a:xfrm>
          <a:solidFill>
            <a:srgbClr val="FFFF00"/>
          </a:solidFill>
        </p:spPr>
        <p:txBody>
          <a:bodyPr/>
          <a:lstStyle/>
          <a:p>
            <a:pPr algn="just" eaLnBrk="1" hangingPunct="1"/>
            <a:r>
              <a:rPr lang="es-ES" smtClean="0"/>
              <a:t>En estos momentos , el mar de Aral </a:t>
            </a:r>
            <a:r>
              <a:rPr lang="es-ES" b="1" smtClean="0"/>
              <a:t>ha perdido el 60% de su superficie</a:t>
            </a:r>
            <a:r>
              <a:rPr lang="es-ES" smtClean="0"/>
              <a:t>y su volumen representa apenas la cuarta parte del que poseía, </a:t>
            </a:r>
            <a:r>
              <a:rPr lang="es-ES" b="1" smtClean="0"/>
              <a:t>el 95% de las tierras húmedas y pantanosas que lo rodeaban han desaparecido</a:t>
            </a:r>
            <a:r>
              <a:rPr lang="es-ES" smtClean="0"/>
              <a:t> transformándose en un desierto, así como los 50 pequeños lagos que lo rodeaban . Además Aral actuaba como un regulador , templando el clima extremo de la llanura de Asia Central, pero ahora </a:t>
            </a:r>
            <a:r>
              <a:rPr lang="es-ES" b="1" smtClean="0"/>
              <a:t>el clima se ha hecho mucho más extremo</a:t>
            </a:r>
            <a:r>
              <a:rPr lang="es-ES" smtClean="0"/>
              <a:t>. En cuanto a la pesca, </a:t>
            </a:r>
            <a:r>
              <a:rPr lang="es-ES" b="1" smtClean="0"/>
              <a:t>desaparecieron 28 de las 30 especies que habitaban el lago</a:t>
            </a:r>
            <a:r>
              <a:rPr lang="es-ES" smtClean="0"/>
              <a:t>, y además, al bajar el nivel, los pueblos pesqueros que antes se hallaban al borde del lago, ahora se encuentran a más de 50 kilómetros de la orilla, por lo que </a:t>
            </a:r>
            <a:r>
              <a:rPr lang="es-ES" b="1" smtClean="0"/>
              <a:t>la pesca desapareció</a:t>
            </a:r>
            <a:r>
              <a:rPr lang="es-ES" smtClean="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Título"/>
          <p:cNvSpPr>
            <a:spLocks noGrp="1"/>
          </p:cNvSpPr>
          <p:nvPr>
            <p:ph type="title"/>
          </p:nvPr>
        </p:nvSpPr>
        <p:spPr>
          <a:xfrm>
            <a:off x="0" y="0"/>
            <a:ext cx="9144000" cy="1143000"/>
          </a:xfrm>
          <a:solidFill>
            <a:srgbClr val="66FF33"/>
          </a:solidFill>
        </p:spPr>
        <p:txBody>
          <a:bodyPr/>
          <a:lstStyle/>
          <a:p>
            <a:pPr eaLnBrk="1" hangingPunct="1"/>
            <a:r>
              <a:rPr lang="es-ES" sz="4000" b="1" smtClean="0"/>
              <a:t>Desaparición de los glaciares</a:t>
            </a:r>
            <a:r>
              <a:rPr lang="es-ES" sz="4000" smtClean="0">
                <a:hlinkClick r:id="rId3"/>
              </a:rPr>
              <a:t> </a:t>
            </a:r>
            <a:r>
              <a:rPr lang="es-ES" sz="800" smtClean="0">
                <a:hlinkClick r:id="rId3"/>
              </a:rPr>
              <a:t>http://chrismielost.blogspot.com/2011/03/dia-mundial-del-agua-cuando-el-agua-se.html</a:t>
            </a:r>
            <a:endParaRPr lang="es-ES" sz="800" smtClean="0"/>
          </a:p>
        </p:txBody>
      </p:sp>
      <p:sp>
        <p:nvSpPr>
          <p:cNvPr id="73731" name="2 Marcador de contenido"/>
          <p:cNvSpPr>
            <a:spLocks noGrp="1"/>
          </p:cNvSpPr>
          <p:nvPr>
            <p:ph sz="quarter" idx="1"/>
          </p:nvPr>
        </p:nvSpPr>
        <p:spPr>
          <a:xfrm>
            <a:off x="0" y="1219200"/>
            <a:ext cx="2268538" cy="5638800"/>
          </a:xfrm>
        </p:spPr>
        <p:txBody>
          <a:bodyPr/>
          <a:lstStyle/>
          <a:p>
            <a:pPr eaLnBrk="1" hangingPunct="1"/>
            <a:r>
              <a:rPr lang="es-ES" sz="1400" b="1" smtClean="0"/>
              <a:t>Una de las consecuencias del calentamiento progresivo de nuestro planeta es la desaparición de los glaciares , fuente de la que se alimentan los principales ríos de nuestro planeta  como el Ganges, que ha visto disminuir su caudal en los últimos años debido a que se están derritiendo los glaciares que lo alimentaban. En la imagen vemos la evolución de un glaciar en tan sólo seis años en la Cordillera Andina</a:t>
            </a:r>
            <a:endParaRPr lang="es-ES" sz="1400" smtClean="0"/>
          </a:p>
        </p:txBody>
      </p:sp>
      <p:pic>
        <p:nvPicPr>
          <p:cNvPr id="73732" name="Picture 2" descr="http://www.conociendojaen.com/blog/images/pastoruri.jpg"/>
          <p:cNvPicPr>
            <a:picLocks noChangeAspect="1" noChangeArrowheads="1"/>
          </p:cNvPicPr>
          <p:nvPr/>
        </p:nvPicPr>
        <p:blipFill>
          <a:blip r:embed="rId4"/>
          <a:srcRect/>
          <a:stretch>
            <a:fillRect/>
          </a:stretch>
        </p:blipFill>
        <p:spPr bwMode="auto">
          <a:xfrm>
            <a:off x="2413000" y="1557338"/>
            <a:ext cx="6731000" cy="5300662"/>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srcRect/>
          <a:stretch>
            <a:fillRect/>
          </a:stretch>
        </p:blipFill>
        <p:spPr bwMode="auto">
          <a:xfrm>
            <a:off x="2519363" y="0"/>
            <a:ext cx="6624637" cy="6624638"/>
          </a:xfrm>
          <a:prstGeom prst="rect">
            <a:avLst/>
          </a:prstGeom>
          <a:noFill/>
          <a:ln w="9525">
            <a:noFill/>
            <a:miter lim="800000"/>
            <a:headEnd/>
            <a:tailEnd/>
          </a:ln>
        </p:spPr>
      </p:pic>
      <p:pic>
        <p:nvPicPr>
          <p:cNvPr id="75779" name="Picture 2" descr="http://t0.gstatic.com/images?q=tbn:ANd9GcSLYqWvX7buXTZEqT6r9fFhx2ty7We8CQdMtL0KlHVBHHqflj1ZzQ"/>
          <p:cNvPicPr>
            <a:picLocks noChangeAspect="1" noChangeArrowheads="1"/>
          </p:cNvPicPr>
          <p:nvPr/>
        </p:nvPicPr>
        <p:blipFill>
          <a:blip r:embed="rId4"/>
          <a:srcRect/>
          <a:stretch>
            <a:fillRect/>
          </a:stretch>
        </p:blipFill>
        <p:spPr bwMode="auto">
          <a:xfrm>
            <a:off x="0" y="0"/>
            <a:ext cx="3203575" cy="27813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Título"/>
          <p:cNvSpPr>
            <a:spLocks noGrp="1"/>
          </p:cNvSpPr>
          <p:nvPr>
            <p:ph type="title"/>
          </p:nvPr>
        </p:nvSpPr>
        <p:spPr/>
        <p:txBody>
          <a:bodyPr/>
          <a:lstStyle/>
          <a:p>
            <a:pPr eaLnBrk="1" hangingPunct="1"/>
            <a:endParaRPr lang="es-ES" smtClean="0"/>
          </a:p>
        </p:txBody>
      </p:sp>
      <p:sp>
        <p:nvSpPr>
          <p:cNvPr id="77827" name="2 Marcador de contenido"/>
          <p:cNvSpPr>
            <a:spLocks noGrp="1"/>
          </p:cNvSpPr>
          <p:nvPr>
            <p:ph sz="quarter" idx="1"/>
          </p:nvPr>
        </p:nvSpPr>
        <p:spPr>
          <a:xfrm>
            <a:off x="457200" y="1219200"/>
            <a:ext cx="4041775" cy="4937125"/>
          </a:xfrm>
        </p:spPr>
        <p:txBody>
          <a:bodyPr/>
          <a:lstStyle/>
          <a:p>
            <a:pPr eaLnBrk="1" hangingPunct="1"/>
            <a:endParaRPr lang="es-ES" smtClean="0"/>
          </a:p>
        </p:txBody>
      </p:sp>
      <p:sp>
        <p:nvSpPr>
          <p:cNvPr id="77828" name="3 Marcador de contenido"/>
          <p:cNvSpPr>
            <a:spLocks noGrp="1"/>
          </p:cNvSpPr>
          <p:nvPr>
            <p:ph sz="quarter" idx="2"/>
          </p:nvPr>
        </p:nvSpPr>
        <p:spPr>
          <a:xfrm>
            <a:off x="4632325" y="1216025"/>
            <a:ext cx="4041775" cy="4937125"/>
          </a:xfrm>
        </p:spPr>
        <p:txBody>
          <a:bodyPr/>
          <a:lstStyle/>
          <a:p>
            <a:pPr eaLnBrk="1" hangingPunct="1"/>
            <a:endParaRPr lang="es-ES" smtClean="0"/>
          </a:p>
        </p:txBody>
      </p:sp>
      <p:pic>
        <p:nvPicPr>
          <p:cNvPr id="77829" name="Picture 2" descr="http://u.jimdo.com/www27/o/s243185112ca381a8/img/if97d6a00162b7eb8/1314906099/std/image.jpg"/>
          <p:cNvPicPr>
            <a:picLocks noChangeAspect="1" noChangeArrowheads="1"/>
          </p:cNvPicPr>
          <p:nvPr/>
        </p:nvPicPr>
        <p:blipFill>
          <a:blip r:embed="rId3"/>
          <a:srcRect/>
          <a:stretch>
            <a:fillRect/>
          </a:stretch>
        </p:blipFill>
        <p:spPr bwMode="auto">
          <a:xfrm>
            <a:off x="431800" y="96838"/>
            <a:ext cx="5068888" cy="6761162"/>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idsleft"/>
          <p:cNvPicPr>
            <a:picLocks noChangeAspect="1" noChangeArrowheads="1"/>
          </p:cNvPicPr>
          <p:nvPr/>
        </p:nvPicPr>
        <p:blipFill>
          <a:blip r:embed="rId3"/>
          <a:srcRect/>
          <a:stretch>
            <a:fillRect/>
          </a:stretch>
        </p:blipFill>
        <p:spPr bwMode="auto">
          <a:xfrm>
            <a:off x="0" y="0"/>
            <a:ext cx="4491038" cy="6553200"/>
          </a:xfrm>
          <a:prstGeom prst="rect">
            <a:avLst/>
          </a:prstGeom>
          <a:noFill/>
          <a:ln w="9525">
            <a:noFill/>
            <a:miter lim="800000"/>
            <a:headEnd/>
            <a:tailEnd/>
          </a:ln>
        </p:spPr>
      </p:pic>
      <p:sp>
        <p:nvSpPr>
          <p:cNvPr id="78851" name="Rectangle 3"/>
          <p:cNvSpPr>
            <a:spLocks noGrp="1" noChangeArrowheads="1"/>
          </p:cNvSpPr>
          <p:nvPr>
            <p:ph type="title" idx="4294967295"/>
          </p:nvPr>
        </p:nvSpPr>
        <p:spPr>
          <a:xfrm>
            <a:off x="914400" y="0"/>
            <a:ext cx="8229600" cy="1143000"/>
          </a:xfrm>
        </p:spPr>
        <p:txBody>
          <a:bodyPr/>
          <a:lstStyle/>
          <a:p>
            <a:pPr algn="r" eaLnBrk="1" hangingPunct="1"/>
            <a:r>
              <a:rPr lang="es-ES" smtClean="0"/>
              <a:t>Tener agua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5092"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45093" name="Comment 5"/>
          <p:cNvSpPr>
            <a:spLocks noChangeArrowheads="1"/>
          </p:cNvSpPr>
          <p:nvPr/>
        </p:nvSpPr>
        <p:spPr bwMode="auto">
          <a:xfrm>
            <a:off x="152400" y="6142038"/>
            <a:ext cx="8458200" cy="317500"/>
          </a:xfrm>
          <a:prstGeom prst="rect">
            <a:avLst/>
          </a:prstGeom>
          <a:solidFill>
            <a:srgbClr val="FCFDC6"/>
          </a:solidFill>
          <a:ln w="12700" cap="sq">
            <a:solidFill>
              <a:schemeClr val="tx1"/>
            </a:solidFill>
            <a:miter lim="800000"/>
            <a:headEnd type="none" w="sm" len="sm"/>
            <a:tailEnd type="none" w="sm" len="sm"/>
          </a:ln>
          <a:effectLst>
            <a:outerShdw dist="107763" dir="2700000" algn="ctr" rotWithShape="0">
              <a:schemeClr val="bg2"/>
            </a:outerShdw>
          </a:effectLst>
        </p:spPr>
        <p:txBody>
          <a:bodyPr>
            <a:spAutoFit/>
          </a:bodyPr>
          <a:lstStyle/>
          <a:p>
            <a:pPr>
              <a:spcBef>
                <a:spcPct val="50000"/>
              </a:spcBef>
              <a:defRPr/>
            </a:pPr>
            <a:r>
              <a:rPr lang="es-ES_tradnl" sz="1400" b="1">
                <a:solidFill>
                  <a:srgbClr val="000099"/>
                </a:solidFill>
                <a:latin typeface="Arial" pitchFamily="34" charset="0"/>
              </a:rPr>
              <a:t>La destrucción de amplias extensiones de manglares pone en peligro la seguridad alimentaria</a:t>
            </a:r>
            <a:endParaRPr lang="es-ES_tradnl" sz="1400">
              <a:solidFill>
                <a:srgbClr val="000099"/>
              </a:solidFill>
              <a:latin typeface="Arial" pitchFamily="34" charset="0"/>
            </a:endParaRPr>
          </a:p>
        </p:txBody>
      </p:sp>
      <p:sp>
        <p:nvSpPr>
          <p:cNvPr id="345094" name="Text Box 6"/>
          <p:cNvSpPr txBox="1">
            <a:spLocks noChangeArrowheads="1"/>
          </p:cNvSpPr>
          <p:nvPr/>
        </p:nvSpPr>
        <p:spPr bwMode="auto">
          <a:xfrm>
            <a:off x="1066800" y="609600"/>
            <a:ext cx="3886200" cy="1309688"/>
          </a:xfrm>
          <a:prstGeom prst="rect">
            <a:avLst/>
          </a:prstGeom>
          <a:noFill/>
          <a:ln w="12700" cap="sq">
            <a:noFill/>
            <a:miter lim="800000"/>
            <a:headEnd type="none" w="sm" len="sm"/>
            <a:tailEnd type="none" w="sm" len="sm"/>
          </a:ln>
          <a:effectLst/>
        </p:spPr>
        <p:txBody>
          <a:bodyPr>
            <a:spAutoFit/>
          </a:bodyPr>
          <a:lstStyle/>
          <a:p>
            <a:pPr algn="ctr">
              <a:defRPr/>
            </a:pPr>
            <a:endParaRPr lang="es-ES" sz="4400">
              <a:solidFill>
                <a:srgbClr val="000099"/>
              </a:solidFill>
              <a:effectLst>
                <a:outerShdw blurRad="38100" dist="38100" dir="2700000" algn="tl">
                  <a:srgbClr val="C0C0C0"/>
                </a:outerShdw>
              </a:effectLst>
              <a:latin typeface="Times New Roman" pitchFamily="18" charset="0"/>
            </a:endParaRPr>
          </a:p>
          <a:p>
            <a:pPr algn="ctr">
              <a:spcBef>
                <a:spcPct val="50000"/>
              </a:spcBef>
              <a:defRPr/>
            </a:pPr>
            <a:endParaRPr lang="es-ES" sz="2400">
              <a:solidFill>
                <a:srgbClr val="000099"/>
              </a:solidFill>
              <a:latin typeface="Times New Roman" pitchFamily="18" charset="0"/>
            </a:endParaRPr>
          </a:p>
        </p:txBody>
      </p:sp>
      <p:sp>
        <p:nvSpPr>
          <p:cNvPr id="81925" name="Rectangle 2"/>
          <p:cNvSpPr>
            <a:spLocks noGrp="1" noChangeArrowheads="1"/>
          </p:cNvSpPr>
          <p:nvPr>
            <p:ph type="title" idx="4294967295"/>
          </p:nvPr>
        </p:nvSpPr>
        <p:spPr>
          <a:xfrm>
            <a:off x="1371600" y="0"/>
            <a:ext cx="7772400" cy="1219200"/>
          </a:xfrm>
        </p:spPr>
        <p:txBody>
          <a:bodyPr/>
          <a:lstStyle/>
          <a:p>
            <a:pPr algn="r" eaLnBrk="1" hangingPunct="1"/>
            <a:r>
              <a:rPr lang="es-ES" b="1" smtClean="0"/>
              <a:t>Destrucción manglares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45092"/>
                                        </p:tgtEl>
                                        <p:attrNameLst>
                                          <p:attrName>style.visibility</p:attrName>
                                        </p:attrNameLst>
                                      </p:cBhvr>
                                      <p:to>
                                        <p:strVal val="visible"/>
                                      </p:to>
                                    </p:set>
                                    <p:animEffect transition="in" filter="box(in)">
                                      <p:cBhvr>
                                        <p:cTn id="7" dur="500"/>
                                        <p:tgtEl>
                                          <p:spTgt spid="34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pPr eaLnBrk="1" hangingPunct="1"/>
            <a:endParaRPr lang="es-ES" smtClean="0"/>
          </a:p>
        </p:txBody>
      </p:sp>
      <p:pic>
        <p:nvPicPr>
          <p:cNvPr id="20483" name="Picture 2"/>
          <p:cNvPicPr>
            <a:picLocks noGrp="1" noChangeAspect="1" noChangeArrowheads="1"/>
          </p:cNvPicPr>
          <p:nvPr>
            <p:ph sz="quarter" idx="1"/>
          </p:nvPr>
        </p:nvPicPr>
        <p:blipFill>
          <a:blip r:embed="rId3"/>
          <a:srcRect/>
          <a:stretch>
            <a:fillRect/>
          </a:stretch>
        </p:blipFill>
        <p:spPr>
          <a:xfrm>
            <a:off x="250825" y="188913"/>
            <a:ext cx="8628063" cy="645795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envisat_prest_17"/>
          <p:cNvPicPr>
            <a:picLocks noChangeAspect="1" noChangeArrowheads="1"/>
          </p:cNvPicPr>
          <p:nvPr/>
        </p:nvPicPr>
        <p:blipFill>
          <a:blip r:embed="rId3"/>
          <a:srcRect/>
          <a:stretch>
            <a:fillRect/>
          </a:stretch>
        </p:blipFill>
        <p:spPr bwMode="auto">
          <a:xfrm>
            <a:off x="-152400" y="261938"/>
            <a:ext cx="9144000" cy="6596062"/>
          </a:xfrm>
          <a:prstGeom prst="rect">
            <a:avLst/>
          </a:prstGeom>
          <a:solidFill>
            <a:srgbClr val="FFFF99">
              <a:alpha val="50195"/>
            </a:srgbClr>
          </a:solidFill>
          <a:ln w="9525">
            <a:noFill/>
            <a:miter lim="800000"/>
            <a:headEnd/>
            <a:tailEnd/>
          </a:ln>
        </p:spPr>
      </p:pic>
      <p:sp>
        <p:nvSpPr>
          <p:cNvPr id="82947" name="Text Box 3"/>
          <p:cNvSpPr txBox="1">
            <a:spLocks noChangeArrowheads="1"/>
          </p:cNvSpPr>
          <p:nvPr/>
        </p:nvSpPr>
        <p:spPr bwMode="auto">
          <a:xfrm>
            <a:off x="1201738" y="5192713"/>
            <a:ext cx="6167437" cy="612775"/>
          </a:xfrm>
          <a:prstGeom prst="rect">
            <a:avLst/>
          </a:prstGeom>
          <a:noFill/>
          <a:ln w="9525">
            <a:noFill/>
            <a:miter lim="800000"/>
            <a:headEnd/>
            <a:tailEnd/>
          </a:ln>
        </p:spPr>
        <p:txBody>
          <a:bodyPr wrap="none" lIns="79676" tIns="39837" rIns="79676" bIns="39837">
            <a:spAutoFit/>
          </a:bodyPr>
          <a:lstStyle/>
          <a:p>
            <a:pPr algn="r"/>
            <a:r>
              <a:rPr lang="es-ES" sz="3500">
                <a:solidFill>
                  <a:srgbClr val="FFFF00"/>
                </a:solidFill>
                <a:latin typeface="Arial" pitchFamily="34" charset="0"/>
              </a:rPr>
              <a:t>Contaminación aguas marinas</a:t>
            </a:r>
          </a:p>
        </p:txBody>
      </p:sp>
      <p:sp>
        <p:nvSpPr>
          <p:cNvPr id="82948" name="Rectangle 4"/>
          <p:cNvSpPr>
            <a:spLocks noGrp="1" noChangeArrowheads="1"/>
          </p:cNvSpPr>
          <p:nvPr>
            <p:ph type="title" idx="4294967295"/>
          </p:nvPr>
        </p:nvSpPr>
        <p:spPr>
          <a:xfrm>
            <a:off x="1830388" y="301625"/>
            <a:ext cx="7313612" cy="1143000"/>
          </a:xfrm>
        </p:spPr>
        <p:txBody>
          <a:bodyPr/>
          <a:lstStyle/>
          <a:p>
            <a:pPr algn="r" eaLnBrk="1" hangingPunct="1"/>
            <a:r>
              <a:rPr lang="es-ES_tradnl" smtClean="0"/>
              <a:t>Prestige</a:t>
            </a:r>
            <a:endParaRPr lang="es-E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12164"/>
          <p:cNvPicPr>
            <a:picLocks noChangeAspect="1" noChangeArrowheads="1"/>
          </p:cNvPicPr>
          <p:nvPr/>
        </p:nvPicPr>
        <p:blipFill>
          <a:blip r:embed="rId3"/>
          <a:srcRect/>
          <a:stretch>
            <a:fillRect/>
          </a:stretch>
        </p:blipFill>
        <p:spPr bwMode="auto">
          <a:xfrm>
            <a:off x="0" y="0"/>
            <a:ext cx="9144000" cy="6838950"/>
          </a:xfrm>
          <a:prstGeom prst="rect">
            <a:avLst/>
          </a:prstGeom>
          <a:noFill/>
          <a:ln w="9525">
            <a:noFill/>
            <a:miter lim="800000"/>
            <a:headEnd/>
            <a:tailEnd/>
          </a:ln>
        </p:spPr>
      </p:pic>
      <p:sp>
        <p:nvSpPr>
          <p:cNvPr id="83971" name="Rectangle 3"/>
          <p:cNvSpPr>
            <a:spLocks noChangeArrowheads="1"/>
          </p:cNvSpPr>
          <p:nvPr/>
        </p:nvSpPr>
        <p:spPr bwMode="auto">
          <a:xfrm>
            <a:off x="914400" y="0"/>
            <a:ext cx="8229600" cy="1143000"/>
          </a:xfrm>
          <a:prstGeom prst="rect">
            <a:avLst/>
          </a:prstGeom>
          <a:noFill/>
          <a:ln w="9525">
            <a:noFill/>
            <a:miter lim="800000"/>
            <a:headEnd/>
            <a:tailEnd/>
          </a:ln>
        </p:spPr>
        <p:txBody>
          <a:bodyPr lIns="91426" tIns="45714" rIns="91426" bIns="45714" anchor="ctr"/>
          <a:lstStyle/>
          <a:p>
            <a:pPr algn="r"/>
            <a:endParaRPr lang="es-ES" sz="3600">
              <a:solidFill>
                <a:schemeClr val="tx2"/>
              </a:solidFill>
              <a:latin typeface="Arial" pitchFamily="34" charset="0"/>
            </a:endParaRPr>
          </a:p>
        </p:txBody>
      </p:sp>
      <p:sp>
        <p:nvSpPr>
          <p:cNvPr id="83972" name="Rectangle 4"/>
          <p:cNvSpPr>
            <a:spLocks noChangeArrowheads="1"/>
          </p:cNvSpPr>
          <p:nvPr/>
        </p:nvSpPr>
        <p:spPr bwMode="auto">
          <a:xfrm>
            <a:off x="4572000" y="4724400"/>
            <a:ext cx="4572000" cy="1311275"/>
          </a:xfrm>
          <a:prstGeom prst="rect">
            <a:avLst/>
          </a:prstGeom>
          <a:noFill/>
          <a:ln w="9525">
            <a:noFill/>
            <a:miter lim="800000"/>
            <a:headEnd/>
            <a:tailEnd/>
          </a:ln>
        </p:spPr>
        <p:txBody>
          <a:bodyPr lIns="91426" tIns="45714" rIns="91426" bIns="45714">
            <a:spAutoFit/>
          </a:bodyPr>
          <a:lstStyle/>
          <a:p>
            <a:pPr algn="r"/>
            <a:r>
              <a:rPr lang="en-US" sz="2000" b="1">
                <a:solidFill>
                  <a:srgbClr val="FFFF00"/>
                </a:solidFill>
                <a:latin typeface="Arial" pitchFamily="34" charset="0"/>
              </a:rPr>
              <a:t>Sobreexplotación</a:t>
            </a:r>
          </a:p>
          <a:p>
            <a:pPr algn="r"/>
            <a:r>
              <a:rPr lang="en-US" sz="2000" b="1">
                <a:solidFill>
                  <a:srgbClr val="FFFF00"/>
                </a:solidFill>
                <a:latin typeface="Arial" pitchFamily="34" charset="0"/>
              </a:rPr>
              <a:t>Desecación de ríos</a:t>
            </a:r>
          </a:p>
          <a:p>
            <a:pPr algn="r"/>
            <a:r>
              <a:rPr lang="en-US" sz="2000" b="1">
                <a:solidFill>
                  <a:srgbClr val="FFFF00"/>
                </a:solidFill>
                <a:latin typeface="Arial" pitchFamily="34" charset="0"/>
              </a:rPr>
              <a:t>Contaminación</a:t>
            </a:r>
          </a:p>
          <a:p>
            <a:pPr algn="r"/>
            <a:r>
              <a:rPr lang="en-US" sz="2000" b="1">
                <a:solidFill>
                  <a:srgbClr val="FFFF00"/>
                </a:solidFill>
                <a:latin typeface="Arial" pitchFamily="34" charset="0"/>
              </a:rPr>
              <a:t>Esquilme marino</a:t>
            </a:r>
            <a:endParaRPr lang="es-ES" sz="2000" b="1">
              <a:solidFill>
                <a:srgbClr val="FFFF00"/>
              </a:solidFill>
              <a:latin typeface="Arial" pitchFamily="34" charset="0"/>
            </a:endParaRPr>
          </a:p>
        </p:txBody>
      </p:sp>
      <p:sp>
        <p:nvSpPr>
          <p:cNvPr id="83973" name="Rectangle 5"/>
          <p:cNvSpPr>
            <a:spLocks noGrp="1" noChangeArrowheads="1"/>
          </p:cNvSpPr>
          <p:nvPr>
            <p:ph type="title" idx="4294967295"/>
          </p:nvPr>
        </p:nvSpPr>
        <p:spPr>
          <a:xfrm>
            <a:off x="1371600" y="0"/>
            <a:ext cx="7772400" cy="765175"/>
          </a:xfrm>
        </p:spPr>
        <p:txBody>
          <a:bodyPr/>
          <a:lstStyle/>
          <a:p>
            <a:pPr eaLnBrk="1" hangingPunct="1"/>
            <a:r>
              <a:rPr lang="es-ES" smtClean="0">
                <a:solidFill>
                  <a:srgbClr val="FFFF00"/>
                </a:solidFill>
              </a:rPr>
              <a:t>Agotamiento acuíferos</a:t>
            </a:r>
            <a:endParaRPr lang="es-ES_tradnl" smtClean="0">
              <a:solidFill>
                <a:srgbClr val="FFFF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solidFill>
            <a:srgbClr val="FFFF00"/>
          </a:solidFill>
        </p:spPr>
        <p:txBody>
          <a:bodyPr/>
          <a:lstStyle/>
          <a:p>
            <a:pPr algn="r" eaLnBrk="1" hangingPunct="1"/>
            <a:r>
              <a:rPr lang="es-ES_tradnl" smtClean="0"/>
              <a:t>3. EROSION DE LOS SUELOS</a:t>
            </a:r>
            <a:endParaRPr lang="es-ES"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1026"/>
          <p:cNvSpPr>
            <a:spLocks noChangeArrowheads="1"/>
          </p:cNvSpPr>
          <p:nvPr/>
        </p:nvSpPr>
        <p:spPr bwMode="auto">
          <a:xfrm>
            <a:off x="304800" y="1038225"/>
            <a:ext cx="8534400" cy="4972050"/>
          </a:xfrm>
          <a:prstGeom prst="rect">
            <a:avLst/>
          </a:prstGeom>
          <a:noFill/>
          <a:ln w="9525">
            <a:noFill/>
            <a:miter lim="800000"/>
            <a:headEnd/>
            <a:tailEnd/>
          </a:ln>
        </p:spPr>
        <p:txBody>
          <a:bodyPr lIns="91426" tIns="45714" rIns="91426" bIns="45714" anchor="ctr">
            <a:spAutoFit/>
          </a:bodyPr>
          <a:lstStyle/>
          <a:p>
            <a:pPr algn="just"/>
            <a:r>
              <a:rPr lang="es-ES" b="1">
                <a:latin typeface="Arial" pitchFamily="34" charset="0"/>
              </a:rPr>
              <a:t>Los modelos de consumo de alimentos se parecen cada vez más en todo el </a:t>
            </a:r>
            <a:r>
              <a:rPr lang="es-ES" b="1">
                <a:solidFill>
                  <a:srgbClr val="000000"/>
                </a:solidFill>
                <a:latin typeface="Arial" pitchFamily="34" charset="0"/>
              </a:rPr>
              <a:t>mundo y se orientan hacia alimentos de mejor calidad y más caros como, por ejemplo, carne y productos lácteos. </a:t>
            </a:r>
            <a:r>
              <a:rPr lang="es-ES">
                <a:solidFill>
                  <a:srgbClr val="000000"/>
                </a:solidFill>
                <a:latin typeface="Arial" pitchFamily="34" charset="0"/>
              </a:rPr>
              <a:t>El consumo de carne en los países en desarrollo ha pasado de los 10 kilos anuales por persona entre 1964-66 a </a:t>
            </a:r>
            <a:r>
              <a:rPr lang="es-ES" sz="3500">
                <a:solidFill>
                  <a:srgbClr val="000000"/>
                </a:solidFill>
                <a:latin typeface="Arial" pitchFamily="34" charset="0"/>
              </a:rPr>
              <a:t>los 26 kilos de 1996-97</a:t>
            </a:r>
            <a:r>
              <a:rPr lang="es-ES">
                <a:solidFill>
                  <a:srgbClr val="000000"/>
                </a:solidFill>
                <a:latin typeface="Arial" pitchFamily="34" charset="0"/>
              </a:rPr>
              <a:t>. Se prevé que aumente hasta los 37 Kg. anuales por persona en el 2030. La leche y los productos lácteos han experimentado también un crecimiento rápido, pasando de los 28 Kg. anuales por persona en 1964-66 a los 45 kg. actuales y podrían alcanzar </a:t>
            </a:r>
            <a:r>
              <a:rPr lang="es-ES" sz="3500">
                <a:solidFill>
                  <a:srgbClr val="000000"/>
                </a:solidFill>
                <a:latin typeface="Arial" pitchFamily="34" charset="0"/>
              </a:rPr>
              <a:t>los 66 Kg. en el año 2030</a:t>
            </a:r>
            <a:r>
              <a:rPr lang="es-ES">
                <a:solidFill>
                  <a:srgbClr val="000000"/>
                </a:solidFill>
                <a:latin typeface="Arial" pitchFamily="34" charset="0"/>
              </a:rPr>
              <a:t>. La FAO prevé que el aumento del consumo de carne y productos lácteos sea menos acentuado que en el pasado. </a:t>
            </a:r>
            <a:br>
              <a:rPr lang="es-ES">
                <a:solidFill>
                  <a:srgbClr val="000000"/>
                </a:solidFill>
                <a:latin typeface="Arial" pitchFamily="34" charset="0"/>
              </a:rPr>
            </a:br>
            <a:r>
              <a:rPr lang="es-ES">
                <a:solidFill>
                  <a:srgbClr val="000000"/>
                </a:solidFill>
                <a:latin typeface="Arial" pitchFamily="34" charset="0"/>
              </a:rPr>
              <a:t/>
            </a:r>
            <a:br>
              <a:rPr lang="es-ES">
                <a:solidFill>
                  <a:srgbClr val="000000"/>
                </a:solidFill>
                <a:latin typeface="Arial" pitchFamily="34" charset="0"/>
              </a:rPr>
            </a:br>
            <a:r>
              <a:rPr lang="es-ES">
                <a:solidFill>
                  <a:srgbClr val="000000"/>
                </a:solidFill>
                <a:latin typeface="Arial" pitchFamily="34" charset="0"/>
              </a:rPr>
              <a:t>Los cereales siguen siendo con diferencia la fuente de alimentación más importante, tanto para la alimentación humana como para la producción ganadera y avícola. </a:t>
            </a:r>
            <a:r>
              <a:rPr lang="es-ES" b="1">
                <a:solidFill>
                  <a:srgbClr val="000000"/>
                </a:solidFill>
                <a:latin typeface="Arial" pitchFamily="34" charset="0"/>
              </a:rPr>
              <a:t>Para el 2030, serán necesarios mil millones más de cereales.</a:t>
            </a:r>
            <a:r>
              <a:rPr lang="es-ES">
                <a:solidFill>
                  <a:srgbClr val="000000"/>
                </a:solidFill>
                <a:latin typeface="Arial" pitchFamily="34" charset="0"/>
              </a:rPr>
              <a:t> </a:t>
            </a:r>
          </a:p>
        </p:txBody>
      </p:sp>
      <p:sp>
        <p:nvSpPr>
          <p:cNvPr id="35843" name="Rectangle 1027"/>
          <p:cNvSpPr>
            <a:spLocks noGrp="1" noChangeArrowheads="1"/>
          </p:cNvSpPr>
          <p:nvPr>
            <p:ph type="title" idx="4294967295"/>
          </p:nvPr>
        </p:nvSpPr>
        <p:spPr>
          <a:xfrm>
            <a:off x="1830388" y="301625"/>
            <a:ext cx="7313612" cy="411163"/>
          </a:xfrm>
        </p:spPr>
        <p:txBody>
          <a:bodyPr rtlCol="0">
            <a:normAutofit fontScale="90000"/>
          </a:bodyPr>
          <a:lstStyle/>
          <a:p>
            <a:pPr algn="r" eaLnBrk="1" fontAlgn="auto" hangingPunct="1">
              <a:spcAft>
                <a:spcPts val="0"/>
              </a:spcAft>
              <a:defRPr/>
            </a:pPr>
            <a:r>
              <a:rPr lang="es-ES" smtClean="0"/>
              <a:t>Tendencias consumo</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srcRect r="6633"/>
          <a:stretch>
            <a:fillRect/>
          </a:stretch>
        </p:blipFill>
        <p:spPr bwMode="auto">
          <a:xfrm>
            <a:off x="323850" y="188913"/>
            <a:ext cx="8496300" cy="4535487"/>
          </a:xfrm>
          <a:prstGeom prst="rect">
            <a:avLst/>
          </a:prstGeom>
          <a:noFill/>
          <a:ln w="9525">
            <a:noFill/>
            <a:miter lim="800000"/>
            <a:headEnd/>
            <a:tailEnd/>
          </a:ln>
        </p:spPr>
      </p:pic>
      <p:sp>
        <p:nvSpPr>
          <p:cNvPr id="87043" name="Rectangle 3"/>
          <p:cNvSpPr>
            <a:spLocks noChangeArrowheads="1"/>
          </p:cNvSpPr>
          <p:nvPr/>
        </p:nvSpPr>
        <p:spPr bwMode="auto">
          <a:xfrm>
            <a:off x="304800" y="5013325"/>
            <a:ext cx="8839200" cy="1311275"/>
          </a:xfrm>
          <a:prstGeom prst="rect">
            <a:avLst/>
          </a:prstGeom>
          <a:solidFill>
            <a:srgbClr val="FFFF00"/>
          </a:solidFill>
          <a:ln w="9525">
            <a:noFill/>
            <a:miter lim="800000"/>
            <a:headEnd/>
            <a:tailEnd/>
          </a:ln>
        </p:spPr>
        <p:txBody>
          <a:bodyPr lIns="91426" tIns="45714" rIns="91426" bIns="45714">
            <a:spAutoFit/>
          </a:bodyPr>
          <a:lstStyle/>
          <a:p>
            <a:pPr algn="just">
              <a:spcBef>
                <a:spcPct val="50000"/>
              </a:spcBef>
            </a:pPr>
            <a:r>
              <a:rPr lang="es-ES">
                <a:latin typeface="Arial" pitchFamily="34" charset="0"/>
              </a:rPr>
              <a:t>Las proyecciones de la FAO muestran un aumento del 104% del consumo de carne, pescado y marisco entre el 2000 y el 2050, mientras que se espera que el consumo de cereales aumente un 71% y el consumo total de productos forestales en un 87%.</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165100" y="1503363"/>
            <a:ext cx="8978900" cy="5281612"/>
          </a:xfrm>
          <a:prstGeom prst="rect">
            <a:avLst/>
          </a:prstGeom>
          <a:noFill/>
          <a:ln w="9525">
            <a:noFill/>
            <a:miter lim="800000"/>
            <a:headEnd/>
            <a:tailEnd/>
          </a:ln>
        </p:spPr>
      </p:pic>
      <p:sp>
        <p:nvSpPr>
          <p:cNvPr id="88067" name="2 CuadroTexto"/>
          <p:cNvSpPr txBox="1">
            <a:spLocks noChangeArrowheads="1"/>
          </p:cNvSpPr>
          <p:nvPr/>
        </p:nvSpPr>
        <p:spPr bwMode="auto">
          <a:xfrm>
            <a:off x="454025" y="476250"/>
            <a:ext cx="6908800" cy="1323975"/>
          </a:xfrm>
          <a:prstGeom prst="rect">
            <a:avLst/>
          </a:prstGeom>
          <a:solidFill>
            <a:srgbClr val="FFFF00"/>
          </a:solidFill>
          <a:ln w="9525">
            <a:noFill/>
            <a:miter lim="800000"/>
            <a:headEnd/>
            <a:tailEnd/>
          </a:ln>
        </p:spPr>
        <p:txBody>
          <a:bodyPr wrap="none">
            <a:spAutoFit/>
          </a:bodyPr>
          <a:lstStyle/>
          <a:p>
            <a:r>
              <a:rPr lang="es-ES" sz="4000"/>
              <a:t>Exportaciones de madera </a:t>
            </a:r>
          </a:p>
          <a:p>
            <a:r>
              <a:rPr lang="es-ES" sz="4000"/>
              <a:t>desde Brasil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t2.gstatic.com/images?q=tbn:ANd9GcSvdFWE4LbqNxsUlU05Rt3zIlLsCoA0qiybpcaZ2YoS3B7yfPQFoQ"/>
          <p:cNvPicPr>
            <a:picLocks noChangeAspect="1" noChangeArrowheads="1"/>
          </p:cNvPicPr>
          <p:nvPr/>
        </p:nvPicPr>
        <p:blipFill>
          <a:blip r:embed="rId3"/>
          <a:srcRect/>
          <a:stretch>
            <a:fillRect/>
          </a:stretch>
        </p:blipFill>
        <p:spPr bwMode="auto">
          <a:xfrm>
            <a:off x="0" y="214313"/>
            <a:ext cx="2200275" cy="2076450"/>
          </a:xfrm>
          <a:prstGeom prst="rect">
            <a:avLst/>
          </a:prstGeom>
          <a:noFill/>
          <a:ln w="9525">
            <a:noFill/>
            <a:miter lim="800000"/>
            <a:headEnd/>
            <a:tailEnd/>
          </a:ln>
        </p:spPr>
      </p:pic>
      <p:pic>
        <p:nvPicPr>
          <p:cNvPr id="89091" name="Picture 4" descr="http://t3.gstatic.com/images?q=tbn:ANd9GcTF4O7Dzu638trus5CzmxhElOb9FcxWLTmVZAcLuTO6PoOrXgGC"/>
          <p:cNvPicPr>
            <a:picLocks noChangeAspect="1" noChangeArrowheads="1"/>
          </p:cNvPicPr>
          <p:nvPr/>
        </p:nvPicPr>
        <p:blipFill>
          <a:blip r:embed="rId4"/>
          <a:srcRect/>
          <a:stretch>
            <a:fillRect/>
          </a:stretch>
        </p:blipFill>
        <p:spPr bwMode="auto">
          <a:xfrm>
            <a:off x="6929438" y="4972050"/>
            <a:ext cx="2428875" cy="1885950"/>
          </a:xfrm>
          <a:prstGeom prst="rect">
            <a:avLst/>
          </a:prstGeom>
          <a:noFill/>
          <a:ln w="9525">
            <a:noFill/>
            <a:miter lim="800000"/>
            <a:headEnd/>
            <a:tailEnd/>
          </a:ln>
        </p:spPr>
      </p:pic>
      <p:pic>
        <p:nvPicPr>
          <p:cNvPr id="89092" name="Picture 6" descr="http://www.ecologic.mex.tl/images/6350/transgenicas.jpg"/>
          <p:cNvPicPr>
            <a:picLocks noChangeAspect="1" noChangeArrowheads="1"/>
          </p:cNvPicPr>
          <p:nvPr/>
        </p:nvPicPr>
        <p:blipFill>
          <a:blip r:embed="rId5"/>
          <a:srcRect/>
          <a:stretch>
            <a:fillRect/>
          </a:stretch>
        </p:blipFill>
        <p:spPr bwMode="auto">
          <a:xfrm>
            <a:off x="0" y="3686175"/>
            <a:ext cx="4762500" cy="3171825"/>
          </a:xfrm>
          <a:prstGeom prst="rect">
            <a:avLst/>
          </a:prstGeom>
          <a:noFill/>
          <a:ln w="9525">
            <a:noFill/>
            <a:miter lim="800000"/>
            <a:headEnd/>
            <a:tailEnd/>
          </a:ln>
        </p:spPr>
      </p:pic>
      <p:sp>
        <p:nvSpPr>
          <p:cNvPr id="89093" name="3 Rectángulo"/>
          <p:cNvSpPr>
            <a:spLocks noChangeArrowheads="1"/>
          </p:cNvSpPr>
          <p:nvPr/>
        </p:nvSpPr>
        <p:spPr bwMode="auto">
          <a:xfrm>
            <a:off x="2071688" y="0"/>
            <a:ext cx="7072312" cy="3908425"/>
          </a:xfrm>
          <a:prstGeom prst="rect">
            <a:avLst/>
          </a:prstGeom>
          <a:noFill/>
          <a:ln w="9525">
            <a:noFill/>
            <a:miter lim="800000"/>
            <a:headEnd/>
            <a:tailEnd/>
          </a:ln>
        </p:spPr>
        <p:txBody>
          <a:bodyPr>
            <a:spAutoFit/>
          </a:bodyPr>
          <a:lstStyle/>
          <a:p>
            <a:r>
              <a:rPr lang="es-ES" sz="2800"/>
              <a:t>Un OGM</a:t>
            </a:r>
            <a:r>
              <a:rPr lang="es-ES"/>
              <a:t>, organismo genéticamente modificado (GMO su sigla en inglés) es aquel cuyo patrimonio genético ha sido transformado por la técnica de la transgénesis: la modificación de la expresión de uno de sus genes o la adición de un gen ajeno.</a:t>
            </a:r>
            <a:br>
              <a:rPr lang="es-ES"/>
            </a:br>
            <a:r>
              <a:rPr lang="es-ES"/>
              <a:t/>
            </a:r>
            <a:br>
              <a:rPr lang="es-ES"/>
            </a:br>
            <a:r>
              <a:rPr lang="es-ES"/>
              <a:t>No se han realizado aun estudios clínicos en humanos que analicen la seguridad y/o toxicidad de los OGMs y de los pocos estudios que se han realizado en animales, la mayoría muestran resultados conflictivos. Aun más sorprendente, es el hecho que los artículos publicados sobre OGMs reconocen la gran falta de información sobre la seguridad y/o toxicidad de muchos productos que diferentes compañías biotecnológicas colocan en el mercado.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a:srcRect/>
          <a:stretch>
            <a:fillRect/>
          </a:stretch>
        </p:blipFill>
        <p:spPr bwMode="auto">
          <a:xfrm>
            <a:off x="304800" y="927100"/>
            <a:ext cx="8839200" cy="5930900"/>
          </a:xfrm>
          <a:prstGeom prst="rect">
            <a:avLst/>
          </a:prstGeom>
          <a:noFill/>
          <a:ln w="9525">
            <a:noFill/>
            <a:miter lim="800000"/>
            <a:headEnd/>
            <a:tailEnd/>
          </a:ln>
        </p:spPr>
      </p:pic>
      <p:sp>
        <p:nvSpPr>
          <p:cNvPr id="90115" name="Rectangle 5"/>
          <p:cNvSpPr>
            <a:spLocks noGrp="1" noChangeArrowheads="1"/>
          </p:cNvSpPr>
          <p:nvPr>
            <p:ph type="title" idx="4294967295"/>
          </p:nvPr>
        </p:nvSpPr>
        <p:spPr>
          <a:xfrm>
            <a:off x="0" y="228600"/>
            <a:ext cx="7772400" cy="609600"/>
          </a:xfrm>
          <a:solidFill>
            <a:srgbClr val="66FF33"/>
          </a:solidFill>
        </p:spPr>
        <p:txBody>
          <a:bodyPr/>
          <a:lstStyle/>
          <a:p>
            <a:pPr algn="r" eaLnBrk="1" hangingPunct="1"/>
            <a:r>
              <a:rPr lang="es-ES" sz="4400" b="1" smtClean="0">
                <a:solidFill>
                  <a:srgbClr val="000000"/>
                </a:solidFill>
              </a:rPr>
              <a:t>OGM ¿duda?1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1371600" y="214313"/>
            <a:ext cx="7772400" cy="1219200"/>
          </a:xfrm>
          <a:solidFill>
            <a:srgbClr val="66FF33"/>
          </a:solidFill>
        </p:spPr>
        <p:txBody>
          <a:bodyPr/>
          <a:lstStyle/>
          <a:p>
            <a:pPr algn="r" eaLnBrk="1" hangingPunct="1"/>
            <a:r>
              <a:rPr lang="es-ES" b="1" smtClean="0">
                <a:solidFill>
                  <a:srgbClr val="000000"/>
                </a:solidFill>
              </a:rPr>
              <a:t>OGM ¿duda?2</a:t>
            </a:r>
          </a:p>
        </p:txBody>
      </p:sp>
      <p:pic>
        <p:nvPicPr>
          <p:cNvPr id="91139" name="Picture 4"/>
          <p:cNvPicPr>
            <a:picLocks noChangeAspect="1" noChangeArrowheads="1"/>
          </p:cNvPicPr>
          <p:nvPr/>
        </p:nvPicPr>
        <p:blipFill>
          <a:blip r:embed="rId3"/>
          <a:srcRect/>
          <a:stretch>
            <a:fillRect/>
          </a:stretch>
        </p:blipFill>
        <p:spPr bwMode="auto">
          <a:xfrm>
            <a:off x="0" y="1295400"/>
            <a:ext cx="9144000" cy="55626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ecofig2"/>
          <p:cNvPicPr>
            <a:picLocks noChangeAspect="1" noChangeArrowheads="1"/>
          </p:cNvPicPr>
          <p:nvPr/>
        </p:nvPicPr>
        <p:blipFill>
          <a:blip r:embed="rId3"/>
          <a:srcRect/>
          <a:stretch>
            <a:fillRect/>
          </a:stretch>
        </p:blipFill>
        <p:spPr bwMode="auto">
          <a:xfrm>
            <a:off x="0" y="0"/>
            <a:ext cx="7956550" cy="5915025"/>
          </a:xfrm>
          <a:prstGeom prst="rect">
            <a:avLst/>
          </a:prstGeom>
          <a:noFill/>
          <a:ln w="9525">
            <a:noFill/>
            <a:miter lim="800000"/>
            <a:headEnd/>
            <a:tailEnd/>
          </a:ln>
        </p:spPr>
      </p:pic>
      <p:sp>
        <p:nvSpPr>
          <p:cNvPr id="92163" name="Rectangle 3"/>
          <p:cNvSpPr>
            <a:spLocks noChangeArrowheads="1"/>
          </p:cNvSpPr>
          <p:nvPr/>
        </p:nvSpPr>
        <p:spPr bwMode="auto">
          <a:xfrm>
            <a:off x="2484438" y="5949950"/>
            <a:ext cx="6369050" cy="366713"/>
          </a:xfrm>
          <a:prstGeom prst="rect">
            <a:avLst/>
          </a:prstGeom>
          <a:noFill/>
          <a:ln w="9525">
            <a:noFill/>
            <a:miter lim="800000"/>
            <a:headEnd/>
            <a:tailEnd/>
          </a:ln>
        </p:spPr>
        <p:txBody>
          <a:bodyPr wrap="none" lIns="91426" tIns="45714" rIns="91426" bIns="45714">
            <a:spAutoFit/>
          </a:bodyPr>
          <a:lstStyle/>
          <a:p>
            <a:r>
              <a:rPr lang="es-ES">
                <a:latin typeface="Arial" pitchFamily="34" charset="0"/>
              </a:rPr>
              <a:t>http://</a:t>
            </a:r>
            <a:r>
              <a:rPr lang="es-ES">
                <a:solidFill>
                  <a:srgbClr val="000000"/>
                </a:solidFill>
                <a:latin typeface="Arial" pitchFamily="34" charset="0"/>
              </a:rPr>
              <a:t>www.fortunecity.es/expertos/profesor/171/ecologia.html</a:t>
            </a:r>
          </a:p>
        </p:txBody>
      </p:sp>
      <p:sp>
        <p:nvSpPr>
          <p:cNvPr id="92164" name="Rectangle 4"/>
          <p:cNvSpPr>
            <a:spLocks noGrp="1" noChangeArrowheads="1"/>
          </p:cNvSpPr>
          <p:nvPr>
            <p:ph type="title" idx="4294967295"/>
          </p:nvPr>
        </p:nvSpPr>
        <p:spPr>
          <a:xfrm>
            <a:off x="0" y="228600"/>
            <a:ext cx="7772400" cy="1219200"/>
          </a:xfrm>
        </p:spPr>
        <p:txBody>
          <a:bodyPr/>
          <a:lstStyle/>
          <a:p>
            <a:pPr algn="r" eaLnBrk="1" hangingPunct="1"/>
            <a:r>
              <a:rPr lang="es-ES_tradnl" smtClean="0"/>
              <a:t>Cadena trófica</a:t>
            </a:r>
            <a:endParaRPr lang="es-E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a:xfrm>
            <a:off x="0" y="0"/>
            <a:ext cx="9144000" cy="1143000"/>
          </a:xfrm>
          <a:solidFill>
            <a:srgbClr val="66FF33"/>
          </a:solidFill>
        </p:spPr>
        <p:txBody>
          <a:bodyPr>
            <a:normAutofit fontScale="90000"/>
          </a:bodyPr>
          <a:lstStyle/>
          <a:p>
            <a:pPr eaLnBrk="1" fontAlgn="auto" hangingPunct="1">
              <a:spcAft>
                <a:spcPts val="0"/>
              </a:spcAft>
              <a:defRPr/>
            </a:pPr>
            <a:r>
              <a:rPr lang="es-ES" sz="8000" dirty="0" smtClean="0"/>
              <a:t>Raíces económicas</a:t>
            </a:r>
          </a:p>
        </p:txBody>
      </p:sp>
      <p:pic>
        <p:nvPicPr>
          <p:cNvPr id="21507" name="Picture 2"/>
          <p:cNvPicPr>
            <a:picLocks noGrp="1" noChangeAspect="1" noChangeArrowheads="1"/>
          </p:cNvPicPr>
          <p:nvPr>
            <p:ph sz="quarter" idx="1"/>
          </p:nvPr>
        </p:nvPicPr>
        <p:blipFill>
          <a:blip r:embed="rId3"/>
          <a:srcRect/>
          <a:stretch>
            <a:fillRect/>
          </a:stretch>
        </p:blipFill>
        <p:spPr>
          <a:xfrm>
            <a:off x="2944813" y="1219200"/>
            <a:ext cx="3254375" cy="4937125"/>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title"/>
          </p:nvPr>
        </p:nvSpPr>
        <p:spPr/>
        <p:txBody>
          <a:bodyPr/>
          <a:lstStyle/>
          <a:p>
            <a:pPr eaLnBrk="1" hangingPunct="1"/>
            <a:r>
              <a:rPr lang="es-ES" b="1" smtClean="0">
                <a:solidFill>
                  <a:srgbClr val="FFFF00"/>
                </a:solidFill>
              </a:rPr>
              <a:t>Sobrepastoreo</a:t>
            </a:r>
          </a:p>
        </p:txBody>
      </p:sp>
      <p:pic>
        <p:nvPicPr>
          <p:cNvPr id="93187" name="Picture 2" descr="OvejasSierra"/>
          <p:cNvPicPr>
            <a:picLocks noGrp="1" noChangeAspect="1" noChangeArrowheads="1"/>
          </p:cNvPicPr>
          <p:nvPr>
            <p:ph sz="quarter" idx="1"/>
          </p:nvPr>
        </p:nvPicPr>
        <p:blipFill>
          <a:blip r:embed="rId3"/>
          <a:srcRect/>
          <a:stretch>
            <a:fillRect/>
          </a:stretch>
        </p:blipFill>
        <p:spPr>
          <a:xfrm>
            <a:off x="0" y="17463"/>
            <a:ext cx="9144000" cy="6840537"/>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title"/>
          </p:nvPr>
        </p:nvSpPr>
        <p:spPr>
          <a:xfrm>
            <a:off x="1371600" y="0"/>
            <a:ext cx="7772400" cy="1143000"/>
          </a:xfrm>
        </p:spPr>
        <p:txBody>
          <a:bodyPr/>
          <a:lstStyle/>
          <a:p>
            <a:pPr eaLnBrk="1" hangingPunct="1"/>
            <a:r>
              <a:rPr lang="es-ES" b="1" smtClean="0">
                <a:solidFill>
                  <a:srgbClr val="FFFF00"/>
                </a:solidFill>
              </a:rPr>
              <a:t>Desforestación</a:t>
            </a:r>
          </a:p>
        </p:txBody>
      </p:sp>
      <p:pic>
        <p:nvPicPr>
          <p:cNvPr id="94211" name="Picture 2" descr="FresasMoguer"/>
          <p:cNvPicPr>
            <a:picLocks noGrp="1" noChangeAspect="1" noChangeArrowheads="1"/>
          </p:cNvPicPr>
          <p:nvPr>
            <p:ph sz="quarter" idx="1"/>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F10NUEVAAGRI2"/>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95235" name="Line 3"/>
          <p:cNvSpPr>
            <a:spLocks noChangeShapeType="1"/>
          </p:cNvSpPr>
          <p:nvPr/>
        </p:nvSpPr>
        <p:spPr bwMode="auto">
          <a:xfrm flipH="1">
            <a:off x="5410200" y="3048000"/>
            <a:ext cx="609600" cy="609600"/>
          </a:xfrm>
          <a:prstGeom prst="line">
            <a:avLst/>
          </a:prstGeom>
          <a:noFill/>
          <a:ln w="9525">
            <a:solidFill>
              <a:schemeClr val="tx1"/>
            </a:solidFill>
            <a:round/>
            <a:headEnd/>
            <a:tailEnd type="triangle" w="med" len="med"/>
          </a:ln>
        </p:spPr>
        <p:txBody>
          <a:bodyPr/>
          <a:lstStyle/>
          <a:p>
            <a:endParaRPr lang="es-ES"/>
          </a:p>
        </p:txBody>
      </p:sp>
      <p:sp>
        <p:nvSpPr>
          <p:cNvPr id="95236" name="Line 4"/>
          <p:cNvSpPr>
            <a:spLocks noChangeShapeType="1"/>
          </p:cNvSpPr>
          <p:nvPr/>
        </p:nvSpPr>
        <p:spPr bwMode="auto">
          <a:xfrm flipH="1" flipV="1">
            <a:off x="2133600" y="6096000"/>
            <a:ext cx="914400" cy="381000"/>
          </a:xfrm>
          <a:prstGeom prst="line">
            <a:avLst/>
          </a:prstGeom>
          <a:noFill/>
          <a:ln w="9525">
            <a:solidFill>
              <a:schemeClr val="tx1"/>
            </a:solidFill>
            <a:round/>
            <a:headEnd/>
            <a:tailEnd type="triangle" w="med" len="med"/>
          </a:ln>
        </p:spPr>
        <p:txBody>
          <a:bodyPr/>
          <a:lstStyle/>
          <a:p>
            <a:endParaRPr lang="es-ES"/>
          </a:p>
        </p:txBody>
      </p:sp>
      <p:sp>
        <p:nvSpPr>
          <p:cNvPr id="95237" name="Line 5"/>
          <p:cNvSpPr>
            <a:spLocks noChangeShapeType="1"/>
          </p:cNvSpPr>
          <p:nvPr/>
        </p:nvSpPr>
        <p:spPr bwMode="auto">
          <a:xfrm flipH="1" flipV="1">
            <a:off x="4800600" y="5562600"/>
            <a:ext cx="304800" cy="914400"/>
          </a:xfrm>
          <a:prstGeom prst="line">
            <a:avLst/>
          </a:prstGeom>
          <a:noFill/>
          <a:ln w="9525">
            <a:solidFill>
              <a:schemeClr val="tx1"/>
            </a:solidFill>
            <a:round/>
            <a:headEnd/>
            <a:tailEnd type="triangle" w="med" len="med"/>
          </a:ln>
        </p:spPr>
        <p:txBody>
          <a:bodyPr/>
          <a:lstStyle/>
          <a:p>
            <a:endParaRPr lang="es-ES"/>
          </a:p>
        </p:txBody>
      </p:sp>
      <p:sp>
        <p:nvSpPr>
          <p:cNvPr id="95238" name="Oval 6"/>
          <p:cNvSpPr>
            <a:spLocks noChangeArrowheads="1"/>
          </p:cNvSpPr>
          <p:nvPr/>
        </p:nvSpPr>
        <p:spPr bwMode="auto">
          <a:xfrm>
            <a:off x="4876800" y="2590800"/>
            <a:ext cx="3810000" cy="762000"/>
          </a:xfrm>
          <a:prstGeom prst="ellipse">
            <a:avLst/>
          </a:prstGeom>
          <a:solidFill>
            <a:schemeClr val="accent1"/>
          </a:solidFill>
          <a:ln w="9525">
            <a:solidFill>
              <a:schemeClr val="tx1"/>
            </a:solidFill>
            <a:round/>
            <a:headEnd/>
            <a:tailEnd/>
          </a:ln>
        </p:spPr>
        <p:txBody>
          <a:bodyPr wrap="none" anchor="ctr"/>
          <a:lstStyle/>
          <a:p>
            <a:endParaRPr lang="es-ES"/>
          </a:p>
        </p:txBody>
      </p:sp>
      <p:sp>
        <p:nvSpPr>
          <p:cNvPr id="95239" name="Text Box 7"/>
          <p:cNvSpPr txBox="1">
            <a:spLocks noChangeArrowheads="1"/>
          </p:cNvSpPr>
          <p:nvPr/>
        </p:nvSpPr>
        <p:spPr bwMode="auto">
          <a:xfrm>
            <a:off x="5105400" y="2743200"/>
            <a:ext cx="3370263" cy="396875"/>
          </a:xfrm>
          <a:prstGeom prst="rect">
            <a:avLst/>
          </a:prstGeom>
          <a:noFill/>
          <a:ln w="9525">
            <a:noFill/>
            <a:miter lim="800000"/>
            <a:headEnd/>
            <a:tailEnd/>
          </a:ln>
        </p:spPr>
        <p:txBody>
          <a:bodyPr wrap="none" lIns="91426" tIns="45714" rIns="91426" bIns="45714">
            <a:spAutoFit/>
          </a:bodyPr>
          <a:lstStyle/>
          <a:p>
            <a:r>
              <a:rPr lang="es-ES" b="1">
                <a:latin typeface="Garamond" pitchFamily="18" charset="0"/>
              </a:rPr>
              <a:t>Avance de la frontera agrícola</a:t>
            </a:r>
          </a:p>
        </p:txBody>
      </p:sp>
      <p:sp>
        <p:nvSpPr>
          <p:cNvPr id="95240" name="Oval 8"/>
          <p:cNvSpPr>
            <a:spLocks noChangeArrowheads="1"/>
          </p:cNvSpPr>
          <p:nvPr/>
        </p:nvSpPr>
        <p:spPr bwMode="auto">
          <a:xfrm>
            <a:off x="2514600" y="6248400"/>
            <a:ext cx="3352800" cy="609600"/>
          </a:xfrm>
          <a:prstGeom prst="ellipse">
            <a:avLst/>
          </a:prstGeom>
          <a:solidFill>
            <a:schemeClr val="accent1"/>
          </a:solidFill>
          <a:ln w="9525">
            <a:solidFill>
              <a:schemeClr val="tx1"/>
            </a:solidFill>
            <a:round/>
            <a:headEnd/>
            <a:tailEnd/>
          </a:ln>
        </p:spPr>
        <p:txBody>
          <a:bodyPr wrap="none" anchor="ctr"/>
          <a:lstStyle/>
          <a:p>
            <a:endParaRPr lang="es-ES"/>
          </a:p>
        </p:txBody>
      </p:sp>
      <p:sp>
        <p:nvSpPr>
          <p:cNvPr id="95241" name="Text Box 9"/>
          <p:cNvSpPr txBox="1">
            <a:spLocks noChangeArrowheads="1"/>
          </p:cNvSpPr>
          <p:nvPr/>
        </p:nvSpPr>
        <p:spPr bwMode="auto">
          <a:xfrm>
            <a:off x="2971800" y="6248400"/>
            <a:ext cx="2290763" cy="396875"/>
          </a:xfrm>
          <a:prstGeom prst="rect">
            <a:avLst/>
          </a:prstGeom>
          <a:noFill/>
          <a:ln w="9525">
            <a:noFill/>
            <a:miter lim="800000"/>
            <a:headEnd/>
            <a:tailEnd/>
          </a:ln>
        </p:spPr>
        <p:txBody>
          <a:bodyPr wrap="none" lIns="91426" tIns="45714" rIns="91426" bIns="45714">
            <a:spAutoFit/>
          </a:bodyPr>
          <a:lstStyle/>
          <a:p>
            <a:r>
              <a:rPr lang="es-ES" b="1">
                <a:latin typeface="Garamond" pitchFamily="18" charset="0"/>
              </a:rPr>
              <a:t>Nuevas tecnologías</a:t>
            </a:r>
          </a:p>
        </p:txBody>
      </p:sp>
      <p:sp>
        <p:nvSpPr>
          <p:cNvPr id="451594" name="Rectangle 10"/>
          <p:cNvSpPr>
            <a:spLocks noChangeArrowheads="1"/>
          </p:cNvSpPr>
          <p:nvPr/>
        </p:nvSpPr>
        <p:spPr bwMode="auto">
          <a:xfrm>
            <a:off x="1371600" y="0"/>
            <a:ext cx="7772400" cy="533400"/>
          </a:xfrm>
          <a:prstGeom prst="rect">
            <a:avLst/>
          </a:prstGeom>
          <a:noFill/>
          <a:ln w="9525">
            <a:noFill/>
            <a:miter lim="800000"/>
            <a:headEnd/>
            <a:tailEnd/>
          </a:ln>
          <a:effectLst/>
        </p:spPr>
        <p:txBody>
          <a:bodyPr lIns="91426" tIns="45714" rIns="91426" bIns="45714" anchor="ctr"/>
          <a:lstStyle/>
          <a:p>
            <a:pPr>
              <a:defRPr/>
            </a:pPr>
            <a:endParaRPr lang="es-ES" sz="4400">
              <a:solidFill>
                <a:schemeClr val="tx2"/>
              </a:solidFill>
              <a:effectLst>
                <a:outerShdw blurRad="38100" dist="38100" dir="2700000" algn="tl">
                  <a:srgbClr val="C0C0C0"/>
                </a:outerShdw>
              </a:effectLst>
            </a:endParaRPr>
          </a:p>
        </p:txBody>
      </p:sp>
      <p:sp>
        <p:nvSpPr>
          <p:cNvPr id="95243" name="Rectangle 11"/>
          <p:cNvSpPr>
            <a:spLocks noGrp="1" noChangeArrowheads="1"/>
          </p:cNvSpPr>
          <p:nvPr>
            <p:ph type="title" idx="4294967295"/>
          </p:nvPr>
        </p:nvSpPr>
        <p:spPr>
          <a:xfrm>
            <a:off x="0" y="228600"/>
            <a:ext cx="7772400" cy="1219200"/>
          </a:xfrm>
        </p:spPr>
        <p:txBody>
          <a:bodyPr/>
          <a:lstStyle/>
          <a:p>
            <a:pPr algn="r" eaLnBrk="1" hangingPunct="1"/>
            <a:r>
              <a:rPr lang="es-ES_tradnl" smtClean="0"/>
              <a:t>Frontera  agrícola</a:t>
            </a:r>
            <a:endParaRPr lang="es-E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title"/>
          </p:nvPr>
        </p:nvSpPr>
        <p:spPr>
          <a:xfrm>
            <a:off x="0" y="0"/>
            <a:ext cx="8964613" cy="1143000"/>
          </a:xfrm>
        </p:spPr>
        <p:txBody>
          <a:bodyPr/>
          <a:lstStyle/>
          <a:p>
            <a:pPr eaLnBrk="1" hangingPunct="1"/>
            <a:r>
              <a:rPr lang="es-ES" smtClean="0">
                <a:solidFill>
                  <a:srgbClr val="FFFF00"/>
                </a:solidFill>
              </a:rPr>
              <a:t>Cultivos intensivos</a:t>
            </a:r>
          </a:p>
        </p:txBody>
      </p:sp>
      <p:pic>
        <p:nvPicPr>
          <p:cNvPr id="96259" name="Picture 2" descr="NaranjosCartaya"/>
          <p:cNvPicPr>
            <a:picLocks noGrp="1" noChangeAspect="1" noChangeArrowheads="1"/>
          </p:cNvPicPr>
          <p:nvPr>
            <p:ph sz="quarter" idx="1"/>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Vista aérea de la deforestación del parque nacional de Tanjung Puting &#10;en Borneo, Indonesia">
            <a:hlinkClick r:id="rId3"/>
          </p:cNvPr>
          <p:cNvPicPr>
            <a:picLocks noChangeAspect="1" noChangeArrowheads="1"/>
          </p:cNvPicPr>
          <p:nvPr/>
        </p:nvPicPr>
        <p:blipFill>
          <a:blip r:embed="rId4"/>
          <a:srcRect/>
          <a:stretch>
            <a:fillRect/>
          </a:stretch>
        </p:blipFill>
        <p:spPr bwMode="auto">
          <a:xfrm>
            <a:off x="179388" y="500063"/>
            <a:ext cx="6913562" cy="4610100"/>
          </a:xfrm>
          <a:prstGeom prst="rect">
            <a:avLst/>
          </a:prstGeom>
          <a:noFill/>
          <a:ln w="9525">
            <a:noFill/>
            <a:miter lim="800000"/>
            <a:headEnd/>
            <a:tailEnd/>
          </a:ln>
        </p:spPr>
      </p:pic>
      <p:sp>
        <p:nvSpPr>
          <p:cNvPr id="97283" name="Rectangle 3"/>
          <p:cNvSpPr>
            <a:spLocks noChangeArrowheads="1"/>
          </p:cNvSpPr>
          <p:nvPr/>
        </p:nvSpPr>
        <p:spPr bwMode="auto">
          <a:xfrm>
            <a:off x="3851275" y="5373688"/>
            <a:ext cx="4752975" cy="915987"/>
          </a:xfrm>
          <a:prstGeom prst="rect">
            <a:avLst/>
          </a:prstGeom>
          <a:noFill/>
          <a:ln w="9525">
            <a:noFill/>
            <a:miter lim="800000"/>
            <a:headEnd/>
            <a:tailEnd/>
          </a:ln>
        </p:spPr>
        <p:txBody>
          <a:bodyPr lIns="91426" tIns="45714" rIns="91426" bIns="45714" anchor="ctr">
            <a:spAutoFit/>
          </a:bodyPr>
          <a:lstStyle/>
          <a:p>
            <a:r>
              <a:rPr lang="es-ES" b="1" dirty="0">
                <a:solidFill>
                  <a:srgbClr val="000000"/>
                </a:solidFill>
                <a:latin typeface="Arial" pitchFamily="34" charset="0"/>
              </a:rPr>
              <a:t>Vista aérea de la deforestación del parque nacional de </a:t>
            </a:r>
            <a:r>
              <a:rPr lang="es-ES" b="1" dirty="0" err="1">
                <a:solidFill>
                  <a:srgbClr val="000000"/>
                </a:solidFill>
                <a:latin typeface="Arial" pitchFamily="34" charset="0"/>
              </a:rPr>
              <a:t>Tanjung</a:t>
            </a:r>
            <a:r>
              <a:rPr lang="es-ES" b="1" dirty="0">
                <a:solidFill>
                  <a:srgbClr val="000000"/>
                </a:solidFill>
                <a:latin typeface="Arial" pitchFamily="34" charset="0"/>
              </a:rPr>
              <a:t> </a:t>
            </a:r>
            <a:r>
              <a:rPr lang="es-ES" b="1" dirty="0" err="1">
                <a:solidFill>
                  <a:srgbClr val="000000"/>
                </a:solidFill>
                <a:latin typeface="Arial" pitchFamily="34" charset="0"/>
              </a:rPr>
              <a:t>Puting</a:t>
            </a:r>
            <a:r>
              <a:rPr lang="es-ES" b="1" dirty="0">
                <a:solidFill>
                  <a:srgbClr val="000000"/>
                </a:solidFill>
                <a:latin typeface="Arial" pitchFamily="34" charset="0"/>
              </a:rPr>
              <a:t> en Borneo, Indonesia </a:t>
            </a:r>
          </a:p>
        </p:txBody>
      </p:sp>
      <p:sp>
        <p:nvSpPr>
          <p:cNvPr id="97284" name="Rectangle 4"/>
          <p:cNvSpPr>
            <a:spLocks noGrp="1" noChangeArrowheads="1"/>
          </p:cNvSpPr>
          <p:nvPr>
            <p:ph type="title" idx="4294967295"/>
          </p:nvPr>
        </p:nvSpPr>
        <p:spPr>
          <a:xfrm>
            <a:off x="0" y="228600"/>
            <a:ext cx="7772400" cy="1219200"/>
          </a:xfrm>
        </p:spPr>
        <p:txBody>
          <a:bodyPr/>
          <a:lstStyle/>
          <a:p>
            <a:pPr eaLnBrk="1" hangingPunct="1"/>
            <a:r>
              <a:rPr lang="es-ES_tradnl" smtClean="0"/>
              <a:t>Indonesia</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9331" name="Rectangle 3"/>
          <p:cNvSpPr>
            <a:spLocks noGrp="1" noChangeArrowheads="1"/>
          </p:cNvSpPr>
          <p:nvPr>
            <p:ph type="title" idx="4294967295"/>
          </p:nvPr>
        </p:nvSpPr>
        <p:spPr>
          <a:xfrm>
            <a:off x="914400" y="0"/>
            <a:ext cx="8229600" cy="1066800"/>
          </a:xfrm>
        </p:spPr>
        <p:txBody>
          <a:bodyPr/>
          <a:lstStyle/>
          <a:p>
            <a:pPr algn="r" eaLnBrk="1" hangingPunct="1"/>
            <a:r>
              <a:rPr lang="es-ES" b="1" smtClean="0">
                <a:solidFill>
                  <a:srgbClr val="FFFF00"/>
                </a:solidFill>
              </a:rPr>
              <a:t>Veneno en los suelos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title"/>
          </p:nvPr>
        </p:nvSpPr>
        <p:spPr>
          <a:solidFill>
            <a:srgbClr val="66FF33"/>
          </a:solidFill>
        </p:spPr>
        <p:txBody>
          <a:bodyPr/>
          <a:lstStyle/>
          <a:p>
            <a:pPr eaLnBrk="1" hangingPunct="1"/>
            <a:r>
              <a:rPr lang="es-ES" sz="2000" smtClean="0">
                <a:hlinkClick r:id="rId3"/>
              </a:rPr>
              <a:t>http://www.cibaoaldia.com/deforestacion-de-amazonia-cae-536-pct-en-julio-vs-julio-2010</a:t>
            </a:r>
            <a:r>
              <a:rPr lang="es-ES" smtClean="0">
                <a:hlinkClick r:id="rId3"/>
              </a:rPr>
              <a:t>/</a:t>
            </a:r>
            <a:endParaRPr lang="es-ES" smtClean="0"/>
          </a:p>
        </p:txBody>
      </p:sp>
      <p:sp>
        <p:nvSpPr>
          <p:cNvPr id="3" name="2 Marcador de contenido"/>
          <p:cNvSpPr>
            <a:spLocks noGrp="1"/>
          </p:cNvSpPr>
          <p:nvPr>
            <p:ph sz="quarter" idx="1"/>
          </p:nvPr>
        </p:nvSpPr>
        <p:spPr>
          <a:xfrm>
            <a:off x="457200" y="1219200"/>
            <a:ext cx="8229600" cy="4937125"/>
          </a:xfrm>
          <a:solidFill>
            <a:srgbClr val="FFFF00"/>
          </a:solidFill>
        </p:spPr>
        <p:txBody>
          <a:bodyPr>
            <a:normAutofit fontScale="92500" lnSpcReduction="20000"/>
          </a:bodyPr>
          <a:lstStyle/>
          <a:p>
            <a:pPr marL="274320" indent="-274320" algn="just" eaLnBrk="1" fontAlgn="auto" hangingPunct="1">
              <a:spcAft>
                <a:spcPts val="0"/>
              </a:spcAft>
              <a:buFont typeface="Wingdings 3"/>
              <a:buChar char=""/>
              <a:defRPr/>
            </a:pPr>
            <a:r>
              <a:rPr lang="es-ES" dirty="0" smtClean="0"/>
              <a:t>En julio, según datos del sistema de Detección de Deforestación en Tiempo Real (</a:t>
            </a:r>
            <a:r>
              <a:rPr lang="es-ES" dirty="0" err="1" smtClean="0"/>
              <a:t>Deter</a:t>
            </a:r>
            <a:r>
              <a:rPr lang="es-ES" dirty="0" smtClean="0"/>
              <a:t>), </a:t>
            </a:r>
            <a:r>
              <a:rPr lang="es-ES" sz="4600" b="1" dirty="0" smtClean="0"/>
              <a:t>Mato Grosso</a:t>
            </a:r>
            <a:r>
              <a:rPr lang="es-ES" dirty="0" smtClean="0"/>
              <a:t>, el mayor productor de soja y poseedor del mayor rebaño bovino del país, cayó al tercer lugar en la lista de estados que más destruyen la selva.</a:t>
            </a:r>
          </a:p>
          <a:p>
            <a:pPr marL="274320" indent="-274320" algn="just" eaLnBrk="1" fontAlgn="auto" hangingPunct="1">
              <a:spcAft>
                <a:spcPts val="0"/>
              </a:spcAft>
              <a:buFont typeface="Wingdings 3"/>
              <a:buChar char=""/>
              <a:defRPr/>
            </a:pPr>
            <a:r>
              <a:rPr lang="es-ES" dirty="0" smtClean="0"/>
              <a:t>Mato Grosso lideró el alza en el período marzo y abril, y luego quedó por poco margen detrás de </a:t>
            </a:r>
            <a:r>
              <a:rPr lang="es-ES" sz="4600" dirty="0" smtClean="0"/>
              <a:t>Pará. </a:t>
            </a:r>
            <a:r>
              <a:rPr lang="es-ES" dirty="0" smtClean="0"/>
              <a:t>En julio, </a:t>
            </a:r>
            <a:r>
              <a:rPr lang="es-ES" dirty="0" err="1" smtClean="0"/>
              <a:t>Rondonia</a:t>
            </a:r>
            <a:r>
              <a:rPr lang="es-ES" dirty="0" smtClean="0"/>
              <a:t> se ubicó en la segunda posición.</a:t>
            </a:r>
          </a:p>
          <a:p>
            <a:pPr marL="274320" indent="-274320" algn="just" eaLnBrk="1" fontAlgn="auto" hangingPunct="1">
              <a:spcAft>
                <a:spcPts val="0"/>
              </a:spcAft>
              <a:buFont typeface="Wingdings 3"/>
              <a:buChar char=""/>
              <a:defRPr/>
            </a:pPr>
            <a:r>
              <a:rPr lang="es-ES" dirty="0" smtClean="0"/>
              <a:t>Entre agosto del 2010 y julio del 2011, el sistema </a:t>
            </a:r>
            <a:r>
              <a:rPr lang="es-ES" dirty="0" err="1" smtClean="0"/>
              <a:t>Deter</a:t>
            </a:r>
            <a:r>
              <a:rPr lang="es-ES" dirty="0" smtClean="0"/>
              <a:t> detectó la destrucción de 2.654,44 kilómetros cuadrados de selva amazónica, un aumento de un 15,6 por ciento en relación al acumulado entre agosto del 2009 y julio del 2010.</a:t>
            </a:r>
          </a:p>
          <a:p>
            <a:pPr marL="274320" indent="-274320" eaLnBrk="1" fontAlgn="auto" hangingPunct="1">
              <a:spcAft>
                <a:spcPts val="0"/>
              </a:spcAft>
              <a:buFont typeface="Wingdings 3"/>
              <a:buChar char=""/>
              <a:defRPr/>
            </a:pPr>
            <a:endParaRPr lang="es-E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srcRect t="1167" r="-20"/>
          <a:stretch>
            <a:fillRect/>
          </a:stretch>
        </p:blipFill>
        <p:spPr bwMode="auto">
          <a:xfrm>
            <a:off x="685800" y="1125538"/>
            <a:ext cx="7773988" cy="4970462"/>
          </a:xfrm>
          <a:prstGeom prst="rect">
            <a:avLst/>
          </a:prstGeom>
          <a:noFill/>
          <a:ln w="9525">
            <a:noFill/>
            <a:miter lim="800000"/>
            <a:headEnd/>
            <a:tailEnd/>
          </a:ln>
        </p:spPr>
      </p:pic>
      <p:sp>
        <p:nvSpPr>
          <p:cNvPr id="101379" name="Rectangle 3"/>
          <p:cNvSpPr>
            <a:spLocks noGrp="1" noChangeArrowheads="1"/>
          </p:cNvSpPr>
          <p:nvPr>
            <p:ph type="title" idx="4294967295"/>
          </p:nvPr>
        </p:nvSpPr>
        <p:spPr>
          <a:xfrm>
            <a:off x="914400" y="0"/>
            <a:ext cx="8229600" cy="1143000"/>
          </a:xfrm>
        </p:spPr>
        <p:txBody>
          <a:bodyPr/>
          <a:lstStyle/>
          <a:p>
            <a:pPr algn="r" eaLnBrk="1" hangingPunct="1"/>
            <a:r>
              <a:rPr lang="es-ES" smtClean="0"/>
              <a:t>Soja</a:t>
            </a:r>
            <a:r>
              <a:rPr lang="es-ES_tradnl" smtClean="0"/>
              <a:t>  Brasil</a:t>
            </a:r>
            <a:endParaRPr lang="es-E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16212"/>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102403" name="Rectangle 3"/>
          <p:cNvSpPr>
            <a:spLocks noChangeArrowheads="1"/>
          </p:cNvSpPr>
          <p:nvPr/>
        </p:nvSpPr>
        <p:spPr bwMode="auto">
          <a:xfrm>
            <a:off x="5580063" y="258763"/>
            <a:ext cx="3313112" cy="6340475"/>
          </a:xfrm>
          <a:prstGeom prst="rect">
            <a:avLst/>
          </a:prstGeom>
          <a:noFill/>
          <a:ln w="9525">
            <a:noFill/>
            <a:miter lim="800000"/>
            <a:headEnd/>
            <a:tailEnd/>
          </a:ln>
        </p:spPr>
        <p:txBody>
          <a:bodyPr lIns="91426" tIns="45714" rIns="91426" bIns="45714" anchor="ctr">
            <a:spAutoFit/>
          </a:bodyPr>
          <a:lstStyle/>
          <a:p>
            <a:pPr algn="just"/>
            <a:r>
              <a:rPr lang="es-ES" sz="1400">
                <a:solidFill>
                  <a:srgbClr val="000000"/>
                </a:solidFill>
                <a:latin typeface="Arial" pitchFamily="34" charset="0"/>
              </a:rPr>
              <a:t>El monocultivo de </a:t>
            </a:r>
            <a:r>
              <a:rPr lang="es-ES" sz="3500">
                <a:solidFill>
                  <a:srgbClr val="000000"/>
                </a:solidFill>
                <a:latin typeface="Arial" pitchFamily="34" charset="0"/>
              </a:rPr>
              <a:t>soja</a:t>
            </a:r>
            <a:r>
              <a:rPr lang="es-ES" sz="1400">
                <a:solidFill>
                  <a:srgbClr val="000000"/>
                </a:solidFill>
                <a:latin typeface="Arial" pitchFamily="34" charset="0"/>
              </a:rPr>
              <a:t> esta produciendo un verdadero desierto verde, propagando </a:t>
            </a:r>
            <a:r>
              <a:rPr lang="es-ES" sz="1400" b="1">
                <a:solidFill>
                  <a:srgbClr val="000000"/>
                </a:solidFill>
                <a:latin typeface="Arial" pitchFamily="34" charset="0"/>
              </a:rPr>
              <a:t>una agricultura sin agricultores,</a:t>
            </a:r>
            <a:r>
              <a:rPr lang="es-ES" sz="1400">
                <a:solidFill>
                  <a:srgbClr val="000000"/>
                </a:solidFill>
                <a:latin typeface="Arial" pitchFamily="34" charset="0"/>
              </a:rPr>
              <a:t> que tiene como destino final el genocidio por hambre de nuestro pueblo, la desertificación de nuestros suelos de la gran región chaco-pampeana -proceso que ya se manifiesta en la región chaqueña- y la </a:t>
            </a:r>
            <a:r>
              <a:rPr lang="es-ES" sz="1700" b="1">
                <a:solidFill>
                  <a:srgbClr val="000000"/>
                </a:solidFill>
                <a:latin typeface="Arial" pitchFamily="34" charset="0"/>
              </a:rPr>
              <a:t>pérdida tal vez definitiva de nuestra biodiversidad, con grave perjuicio para</a:t>
            </a:r>
            <a:r>
              <a:rPr lang="es-ES" sz="1400">
                <a:solidFill>
                  <a:srgbClr val="000000"/>
                </a:solidFill>
                <a:latin typeface="Arial" pitchFamily="34" charset="0"/>
              </a:rPr>
              <a:t> </a:t>
            </a:r>
            <a:r>
              <a:rPr lang="es-ES" sz="1700" b="1">
                <a:solidFill>
                  <a:srgbClr val="000000"/>
                </a:solidFill>
                <a:latin typeface="Arial" pitchFamily="34" charset="0"/>
              </a:rPr>
              <a:t>nuestra soberanía nacional.</a:t>
            </a:r>
            <a:r>
              <a:rPr lang="es-ES" sz="1400">
                <a:solidFill>
                  <a:srgbClr val="000000"/>
                </a:solidFill>
                <a:latin typeface="Arial" pitchFamily="34" charset="0"/>
              </a:rPr>
              <a:t> </a:t>
            </a:r>
          </a:p>
          <a:p>
            <a:pPr algn="just"/>
            <a:r>
              <a:rPr lang="es-ES" sz="1400">
                <a:solidFill>
                  <a:srgbClr val="000000"/>
                </a:solidFill>
                <a:latin typeface="Arial" pitchFamily="34" charset="0"/>
              </a:rPr>
              <a:t>A su vez la contaminación del ecosistema con la presencia masiva de material transgénico afectará de manera irreversible al mismo, acentuando la catástrofe ecológica. </a:t>
            </a:r>
          </a:p>
          <a:p>
            <a:pPr algn="just"/>
            <a:r>
              <a:rPr lang="es-ES" sz="1400">
                <a:solidFill>
                  <a:srgbClr val="000000"/>
                </a:solidFill>
                <a:latin typeface="Arial" pitchFamily="34" charset="0"/>
              </a:rPr>
              <a:t>A esto deben sumarse los graves efectos que sobre la salud de la población carenciada produce el consumo de soja forrajera como 'alimento' en los comedores</a:t>
            </a:r>
            <a:br>
              <a:rPr lang="es-ES" sz="1400">
                <a:solidFill>
                  <a:srgbClr val="000000"/>
                </a:solidFill>
                <a:latin typeface="Arial" pitchFamily="34" charset="0"/>
              </a:rPr>
            </a:br>
            <a:r>
              <a:rPr lang="es-ES" sz="1400">
                <a:solidFill>
                  <a:srgbClr val="000000"/>
                </a:solidFill>
                <a:latin typeface="Arial" pitchFamily="34" charset="0"/>
              </a:rPr>
              <a:t>populares, con su secuela de afectación al desarrollo genital de niñas y niños y la marcada descalcificación que la misma induce. </a:t>
            </a:r>
          </a:p>
        </p:txBody>
      </p:sp>
      <p:sp>
        <p:nvSpPr>
          <p:cNvPr id="102404" name="Rectangle 4"/>
          <p:cNvSpPr>
            <a:spLocks noGrp="1" noChangeArrowheads="1"/>
          </p:cNvSpPr>
          <p:nvPr>
            <p:ph type="title" idx="4294967295"/>
          </p:nvPr>
        </p:nvSpPr>
        <p:spPr>
          <a:xfrm>
            <a:off x="0" y="228600"/>
            <a:ext cx="7772400" cy="1219200"/>
          </a:xfrm>
        </p:spPr>
        <p:txBody>
          <a:bodyPr/>
          <a:lstStyle/>
          <a:p>
            <a:pPr eaLnBrk="1" hangingPunct="1"/>
            <a:r>
              <a:rPr lang="es-ES_tradnl" smtClean="0"/>
              <a:t>Soja 2</a:t>
            </a:r>
            <a:endParaRPr lang="es-E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a selva amazónica desde el aire">
            <a:hlinkClick r:id="rId3"/>
          </p:cNvPr>
          <p:cNvPicPr>
            <a:picLocks noChangeAspect="1" noChangeArrowheads="1"/>
          </p:cNvPicPr>
          <p:nvPr/>
        </p:nvPicPr>
        <p:blipFill>
          <a:blip r:embed="rId4"/>
          <a:srcRect/>
          <a:stretch>
            <a:fillRect/>
          </a:stretch>
        </p:blipFill>
        <p:spPr bwMode="auto">
          <a:xfrm>
            <a:off x="0" y="0"/>
            <a:ext cx="9144000" cy="7412038"/>
          </a:xfrm>
          <a:prstGeom prst="rect">
            <a:avLst/>
          </a:prstGeom>
          <a:noFill/>
          <a:ln w="9525">
            <a:noFill/>
            <a:miter lim="800000"/>
            <a:headEnd/>
            <a:tailEnd/>
          </a:ln>
        </p:spPr>
      </p:pic>
      <p:sp>
        <p:nvSpPr>
          <p:cNvPr id="103427" name="Rectangle 3"/>
          <p:cNvSpPr>
            <a:spLocks noChangeArrowheads="1"/>
          </p:cNvSpPr>
          <p:nvPr/>
        </p:nvSpPr>
        <p:spPr bwMode="auto">
          <a:xfrm>
            <a:off x="2339975" y="828675"/>
            <a:ext cx="6804025" cy="6202363"/>
          </a:xfrm>
          <a:prstGeom prst="rect">
            <a:avLst/>
          </a:prstGeom>
          <a:noFill/>
          <a:ln w="9525">
            <a:noFill/>
            <a:miter lim="800000"/>
            <a:headEnd/>
            <a:tailEnd/>
          </a:ln>
        </p:spPr>
        <p:txBody>
          <a:bodyPr lIns="91433" tIns="45717" rIns="91433" bIns="45717" anchor="ctr">
            <a:spAutoFit/>
          </a:bodyPr>
          <a:lstStyle/>
          <a:p>
            <a:pPr algn="just"/>
            <a:r>
              <a:rPr lang="es-ES">
                <a:solidFill>
                  <a:srgbClr val="FFFF00"/>
                </a:solidFill>
                <a:latin typeface="Arial" pitchFamily="34" charset="0"/>
              </a:rPr>
              <a:t>Las grandes empresas exportadoras de Soja de Brasil hicieron público ayer un acuerdo que establece una moratoria de dos años durante la cual no comprarán soja procedente de cultivos implantados en zonas recientemente deforestadas en la Amazonia. Este acuerdo demuestra el impacto de una campaña internacional que ha afectado negativamente la imagen del sector y que ha expuesto la crisis ambiental generada por la expansión del cultivo de soja en esta región. Aunque el acuerdo es un paso importante, queda por ver si el sector de la soja pasará de las palabras a los hechos. 27 julio 2006 </a:t>
            </a:r>
          </a:p>
          <a:p>
            <a:pPr algn="just"/>
            <a:endParaRPr lang="es-ES">
              <a:solidFill>
                <a:srgbClr val="FFFF00"/>
              </a:solidFill>
              <a:latin typeface="Arial" pitchFamily="34" charset="0"/>
            </a:endParaRPr>
          </a:p>
          <a:p>
            <a:pPr algn="just"/>
            <a:r>
              <a:rPr lang="es-ES">
                <a:solidFill>
                  <a:srgbClr val="FFFF00"/>
                </a:solidFill>
                <a:latin typeface="Arial" pitchFamily="34" charset="0"/>
              </a:rPr>
              <a:t>El cultivo de soja, gran parte sembrada ilegalmente, es, junto con los ranchos de ganado, uno de los motores que hacen que la deforestación en Brasil sea tan alarmante. Las condiciones sociales y laborales son deplorables, con modernas formas de esclavitud en las granjas productoras. La soja producida es exportada y forma parte de los piensos que alimentan los pollos, vacas y cerdos que componen nuestra dieta</a:t>
            </a:r>
          </a:p>
          <a:p>
            <a:pPr algn="just"/>
            <a:r>
              <a:rPr lang="es-ES">
                <a:latin typeface="Arial" pitchFamily="34" charset="0"/>
              </a:rPr>
              <a:t>.</a:t>
            </a:r>
            <a:br>
              <a:rPr lang="es-ES">
                <a:latin typeface="Arial" pitchFamily="34" charset="0"/>
              </a:rPr>
            </a:br>
            <a:endParaRPr lang="es-ES">
              <a:latin typeface="Arial" pitchFamily="34" charset="0"/>
            </a:endParaRPr>
          </a:p>
          <a:p>
            <a:endParaRPr lang="es-ES">
              <a:latin typeface="Arial" pitchFamily="34" charset="0"/>
            </a:endParaRPr>
          </a:p>
        </p:txBody>
      </p:sp>
      <p:sp>
        <p:nvSpPr>
          <p:cNvPr id="103428" name="Rectangle 4"/>
          <p:cNvSpPr>
            <a:spLocks noGrp="1" noChangeArrowheads="1"/>
          </p:cNvSpPr>
          <p:nvPr>
            <p:ph type="title" idx="4294967295"/>
          </p:nvPr>
        </p:nvSpPr>
        <p:spPr>
          <a:xfrm>
            <a:off x="0" y="228600"/>
            <a:ext cx="7772400" cy="1219200"/>
          </a:xfrm>
        </p:spPr>
        <p:txBody>
          <a:bodyPr/>
          <a:lstStyle/>
          <a:p>
            <a:pPr eaLnBrk="1" hangingPunct="1"/>
            <a:r>
              <a:rPr lang="es-ES_tradnl" smtClean="0"/>
              <a:t>Soja 3</a:t>
            </a:r>
            <a:endParaRPr lang="es-E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b="5977"/>
          <a:stretch>
            <a:fillRect/>
          </a:stretch>
        </p:blipFill>
        <p:spPr bwMode="auto">
          <a:xfrm>
            <a:off x="0" y="0"/>
            <a:ext cx="9144000" cy="6858000"/>
          </a:xfrm>
          <a:prstGeom prst="rect">
            <a:avLst/>
          </a:prstGeom>
          <a:noFill/>
          <a:ln w="9525" algn="ctr">
            <a:noFill/>
            <a:miter lim="800000"/>
            <a:headEnd/>
            <a:tailEnd/>
          </a:ln>
        </p:spPr>
      </p:pic>
      <p:sp>
        <p:nvSpPr>
          <p:cNvPr id="22531" name="4 CuadroTexto"/>
          <p:cNvSpPr txBox="1">
            <a:spLocks noChangeArrowheads="1"/>
          </p:cNvSpPr>
          <p:nvPr/>
        </p:nvSpPr>
        <p:spPr bwMode="auto">
          <a:xfrm>
            <a:off x="4065588" y="3786188"/>
            <a:ext cx="5078412" cy="769937"/>
          </a:xfrm>
          <a:prstGeom prst="rect">
            <a:avLst/>
          </a:prstGeom>
          <a:solidFill>
            <a:srgbClr val="FFFF00"/>
          </a:solidFill>
          <a:ln w="9525">
            <a:noFill/>
            <a:miter lim="800000"/>
            <a:headEnd/>
            <a:tailEnd/>
          </a:ln>
        </p:spPr>
        <p:txBody>
          <a:bodyPr wrap="none">
            <a:spAutoFit/>
          </a:bodyPr>
          <a:lstStyle/>
          <a:p>
            <a:r>
              <a:rPr lang="es-ES" sz="4400"/>
              <a:t>Cadenas de valor</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371600" y="0"/>
            <a:ext cx="7772400" cy="1143000"/>
          </a:xfrm>
        </p:spPr>
        <p:txBody>
          <a:bodyPr/>
          <a:lstStyle/>
          <a:p>
            <a:pPr eaLnBrk="1" hangingPunct="1"/>
            <a:r>
              <a:rPr lang="es-ES" smtClean="0"/>
              <a:t>Expansión de desiertos</a:t>
            </a:r>
          </a:p>
        </p:txBody>
      </p:sp>
      <p:pic>
        <p:nvPicPr>
          <p:cNvPr id="105475" name="Picture 3" descr="7398"/>
          <p:cNvPicPr>
            <a:picLocks noGrp="1" noChangeAspect="1" noChangeArrowheads="1"/>
          </p:cNvPicPr>
          <p:nvPr>
            <p:ph sz="quarter" idx="1"/>
          </p:nvPr>
        </p:nvPicPr>
        <p:blipFill>
          <a:blip r:embed="rId3"/>
          <a:srcRect/>
          <a:stretch>
            <a:fillRect/>
          </a:stretch>
        </p:blipFill>
        <p:spPr>
          <a:xfrm>
            <a:off x="571500" y="2887663"/>
            <a:ext cx="5219700" cy="3425825"/>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Marcador de número de diapositiva"/>
          <p:cNvSpPr>
            <a:spLocks noGrp="1"/>
          </p:cNvSpPr>
          <p:nvPr>
            <p:ph type="sldNum" sz="quarter" idx="12"/>
          </p:nvPr>
        </p:nvSpPr>
        <p:spPr bwMode="auto">
          <a:xfrm>
            <a:off x="457200" y="6356350"/>
            <a:ext cx="2133600" cy="365125"/>
          </a:xfrm>
          <a:noFill/>
          <a:ln>
            <a:miter lim="800000"/>
            <a:headEnd/>
            <a:tailEnd/>
          </a:ln>
        </p:spPr>
        <p:txBody>
          <a:bodyPr vert="horz" wrap="square" lIns="91440" tIns="45720" rIns="91440" bIns="45720" numCol="1" anchor="t" anchorCtr="0" compatLnSpc="1">
            <a:prstTxWarp prst="textNoShape">
              <a:avLst/>
            </a:prstTxWarp>
          </a:bodyPr>
          <a:lstStyle/>
          <a:p>
            <a:r>
              <a:rPr lang="es-ES" smtClean="0"/>
              <a:t>-</a:t>
            </a:r>
            <a:fld id="{D24FBDAC-8395-4615-8115-BACDDC6EAEA5}" type="slidenum">
              <a:rPr lang="es-ES" smtClean="0"/>
              <a:pPr/>
              <a:t>91</a:t>
            </a:fld>
            <a:r>
              <a:rPr lang="es-ES" smtClean="0"/>
              <a:t>-</a:t>
            </a:r>
          </a:p>
        </p:txBody>
      </p:sp>
      <p:sp>
        <p:nvSpPr>
          <p:cNvPr id="106499" name="Rectangle 2"/>
          <p:cNvSpPr>
            <a:spLocks noChangeArrowheads="1"/>
          </p:cNvSpPr>
          <p:nvPr/>
        </p:nvSpPr>
        <p:spPr bwMode="auto">
          <a:xfrm>
            <a:off x="0" y="1479550"/>
            <a:ext cx="9144000" cy="0"/>
          </a:xfrm>
          <a:prstGeom prst="rect">
            <a:avLst/>
          </a:prstGeom>
          <a:noFill/>
          <a:ln w="9525">
            <a:noFill/>
            <a:miter lim="800000"/>
            <a:headEnd/>
            <a:tailEnd/>
          </a:ln>
        </p:spPr>
        <p:txBody>
          <a:bodyPr wrap="none" lIns="79681" tIns="39840" rIns="79681" bIns="39840">
            <a:spAutoFit/>
          </a:bodyPr>
          <a:lstStyle/>
          <a:p>
            <a:pPr defTabSz="796925"/>
            <a:endParaRPr lang="es-ES" sz="1600">
              <a:latin typeface="Arial" pitchFamily="34" charset="0"/>
            </a:endParaRPr>
          </a:p>
        </p:txBody>
      </p:sp>
      <p:pic>
        <p:nvPicPr>
          <p:cNvPr id="106500" name="Picture 3" descr="Sequía"/>
          <p:cNvPicPr>
            <a:picLocks noChangeAspect="1" noChangeArrowheads="1"/>
          </p:cNvPicPr>
          <p:nvPr/>
        </p:nvPicPr>
        <p:blipFill>
          <a:blip r:embed="rId3"/>
          <a:srcRect/>
          <a:stretch>
            <a:fillRect/>
          </a:stretch>
        </p:blipFill>
        <p:spPr bwMode="auto">
          <a:xfrm>
            <a:off x="0" y="0"/>
            <a:ext cx="3717925" cy="2982913"/>
          </a:xfrm>
          <a:prstGeom prst="rect">
            <a:avLst/>
          </a:prstGeom>
          <a:noFill/>
          <a:ln w="9525">
            <a:noFill/>
            <a:miter lim="800000"/>
            <a:headEnd/>
            <a:tailEnd/>
          </a:ln>
        </p:spPr>
      </p:pic>
      <p:graphicFrame>
        <p:nvGraphicFramePr>
          <p:cNvPr id="260100" name="Group 4"/>
          <p:cNvGraphicFramePr>
            <a:graphicFrameLocks noGrp="1"/>
          </p:cNvGraphicFramePr>
          <p:nvPr/>
        </p:nvGraphicFramePr>
        <p:xfrm>
          <a:off x="3840163" y="2317750"/>
          <a:ext cx="5121275" cy="4799013"/>
        </p:xfrm>
        <a:graphic>
          <a:graphicData uri="http://schemas.openxmlformats.org/drawingml/2006/table">
            <a:tbl>
              <a:tblPr/>
              <a:tblGrid>
                <a:gridCol w="5121275"/>
              </a:tblGrid>
              <a:tr h="4799013">
                <a:tc>
                  <a:txBody>
                    <a:bodyPr/>
                    <a:lstStyle/>
                    <a:p>
                      <a:pPr marL="0" marR="0" lvl="0" indent="0" algn="l" defTabSz="914400" rtl="0" eaLnBrk="1" fontAlgn="base" latinLnBrk="0" hangingPunct="1">
                        <a:lnSpc>
                          <a:spcPct val="90000"/>
                        </a:lnSpc>
                        <a:spcBef>
                          <a:spcPct val="0"/>
                        </a:spcBef>
                        <a:spcAft>
                          <a:spcPct val="10000"/>
                        </a:spcAft>
                        <a:buClrTx/>
                        <a:buSzPct val="120000"/>
                        <a:buFontTx/>
                        <a:buNone/>
                        <a:tabLst/>
                      </a:pPr>
                      <a:r>
                        <a:rPr kumimoji="0" lang="es-ES" sz="1400" b="0" i="0" u="none" strike="noStrike" cap="none" normalizeH="0" baseline="0" smtClean="0">
                          <a:ln>
                            <a:noFill/>
                          </a:ln>
                          <a:solidFill>
                            <a:srgbClr val="663300"/>
                          </a:solidFill>
                          <a:effectLst/>
                          <a:latin typeface="Verdana" pitchFamily="34" charset="0"/>
                        </a:rPr>
                        <a:t>La extensión del cinturón tropical podría representar entre 225 y 530 kilómetros.</a:t>
                      </a:r>
                      <a:r>
                        <a:rPr kumimoji="0" lang="es-ES" sz="1400" b="1" i="0" u="none" strike="noStrike" cap="none" normalizeH="0" baseline="0" smtClean="0">
                          <a:ln>
                            <a:noFill/>
                          </a:ln>
                          <a:solidFill>
                            <a:srgbClr val="663300"/>
                          </a:solidFill>
                          <a:effectLst/>
                          <a:latin typeface="Verdana" pitchFamily="34" charset="0"/>
                        </a:rPr>
                        <a:t>El cambio climático está expandiendo el cinturón tropical de la Tierra, según un estudio de científicos estadounidenses publicado en la revista especializada Nature Geoscience.</a:t>
                      </a:r>
                      <a:r>
                        <a:rPr kumimoji="0" lang="es-ES" sz="1400" b="0" i="0" u="none" strike="noStrike" cap="none" normalizeH="0" baseline="0" smtClean="0">
                          <a:ln>
                            <a:noFill/>
                          </a:ln>
                          <a:solidFill>
                            <a:srgbClr val="663300"/>
                          </a:solidFill>
                          <a:effectLst/>
                          <a:latin typeface="Verdana" pitchFamily="34" charset="0"/>
                        </a:rPr>
                        <a:t> </a:t>
                      </a:r>
                    </a:p>
                    <a:p>
                      <a:pPr marL="0" marR="0" lvl="0" indent="0" algn="l" defTabSz="914400" rtl="0" eaLnBrk="0" fontAlgn="base" latinLnBrk="0" hangingPunct="0">
                        <a:lnSpc>
                          <a:spcPct val="90000"/>
                        </a:lnSpc>
                        <a:spcBef>
                          <a:spcPct val="0"/>
                        </a:spcBef>
                        <a:spcAft>
                          <a:spcPct val="10000"/>
                        </a:spcAft>
                        <a:buClrTx/>
                        <a:buSzPct val="120000"/>
                        <a:buFontTx/>
                        <a:buNone/>
                        <a:tabLst/>
                      </a:pPr>
                      <a:r>
                        <a:rPr kumimoji="0" lang="es-ES" sz="1400" b="0" i="0" u="none" strike="noStrike" cap="none" normalizeH="0" baseline="0" smtClean="0">
                          <a:ln>
                            <a:noFill/>
                          </a:ln>
                          <a:solidFill>
                            <a:srgbClr val="663300"/>
                          </a:solidFill>
                          <a:effectLst/>
                          <a:latin typeface="Verdana" pitchFamily="34" charset="0"/>
                        </a:rPr>
                        <a:t>Desde 1979, el trópico se extendió entre dos y 4,8 grados de latitud de acuerdo con una medición basada en cuatro modelos meteorológicos. </a:t>
                      </a:r>
                    </a:p>
                    <a:p>
                      <a:pPr marL="0" marR="0" lvl="0" indent="0" algn="l" defTabSz="914400" rtl="0" eaLnBrk="0" fontAlgn="base" latinLnBrk="0" hangingPunct="0">
                        <a:lnSpc>
                          <a:spcPct val="90000"/>
                        </a:lnSpc>
                        <a:spcBef>
                          <a:spcPct val="0"/>
                        </a:spcBef>
                        <a:spcAft>
                          <a:spcPct val="10000"/>
                        </a:spcAft>
                        <a:buClrTx/>
                        <a:buSzPct val="120000"/>
                        <a:buFontTx/>
                        <a:buNone/>
                        <a:tabLst/>
                      </a:pPr>
                      <a:r>
                        <a:rPr kumimoji="0" lang="es-ES" sz="1400" b="0" i="0" u="none" strike="noStrike" cap="none" normalizeH="0" baseline="0" smtClean="0">
                          <a:ln>
                            <a:noFill/>
                          </a:ln>
                          <a:solidFill>
                            <a:srgbClr val="663300"/>
                          </a:solidFill>
                          <a:effectLst/>
                          <a:latin typeface="Verdana" pitchFamily="34" charset="0"/>
                        </a:rPr>
                        <a:t>Esta extensión podría representar entre 225 y 530 kilómetros en el último cuarto de siglo, e implicaría climas más áridos en regiones subtropicales ya secas. </a:t>
                      </a:r>
                    </a:p>
                    <a:p>
                      <a:pPr marL="0" marR="0" lvl="0" indent="0" algn="l" defTabSz="914400" rtl="0" eaLnBrk="0" fontAlgn="base" latinLnBrk="0" hangingPunct="0">
                        <a:lnSpc>
                          <a:spcPct val="90000"/>
                        </a:lnSpc>
                        <a:spcBef>
                          <a:spcPct val="0"/>
                        </a:spcBef>
                        <a:spcAft>
                          <a:spcPct val="10000"/>
                        </a:spcAft>
                        <a:buClrTx/>
                        <a:buSzPct val="120000"/>
                        <a:buFontTx/>
                        <a:buNone/>
                        <a:tabLst/>
                      </a:pPr>
                      <a:r>
                        <a:rPr kumimoji="0" lang="es-ES" sz="1400" b="0" i="0" u="none" strike="noStrike" cap="none" normalizeH="0" baseline="0" smtClean="0">
                          <a:ln>
                            <a:noFill/>
                          </a:ln>
                          <a:solidFill>
                            <a:srgbClr val="6600FF"/>
                          </a:solidFill>
                          <a:effectLst/>
                          <a:latin typeface="Verdana" pitchFamily="34" charset="0"/>
                        </a:rPr>
                        <a:t>La expansión abarca áreas como la cuenca mediterránea, el sudoeste de Estados Unidos, México y partes de Suramérica</a:t>
                      </a:r>
                      <a:r>
                        <a:rPr kumimoji="0" lang="es-ES" sz="1400" b="0" i="0" u="none" strike="noStrike" cap="none" normalizeH="0" baseline="0" smtClean="0">
                          <a:ln>
                            <a:noFill/>
                          </a:ln>
                          <a:solidFill>
                            <a:srgbClr val="663300"/>
                          </a:solidFill>
                          <a:effectLst/>
                          <a:latin typeface="Verdana" pitchFamily="34" charset="0"/>
                        </a:rPr>
                        <a:t>.</a:t>
                      </a:r>
                    </a:p>
                  </a:txBody>
                  <a:tcPr marL="79681" marR="79681" marT="39840" marB="39840"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0508" name="Group 12"/>
          <p:cNvGraphicFramePr>
            <a:graphicFrameLocks noGrp="1"/>
          </p:cNvGraphicFramePr>
          <p:nvPr/>
        </p:nvGraphicFramePr>
        <p:xfrm>
          <a:off x="0" y="381000"/>
          <a:ext cx="9144000" cy="1007104"/>
        </p:xfrm>
        <a:graphic>
          <a:graphicData uri="http://schemas.openxmlformats.org/drawingml/2006/table">
            <a:tbl>
              <a:tblPr/>
              <a:tblGrid>
                <a:gridCol w="9144000"/>
              </a:tblGrid>
              <a:tr h="641350">
                <a:tc>
                  <a:txBody>
                    <a:bodyPr/>
                    <a:lstStyle/>
                    <a:p>
                      <a:pPr marL="0" marR="0" lvl="0" indent="0" algn="l" defTabSz="1049338" rtl="0" eaLnBrk="1" fontAlgn="base" latinLnBrk="0" hangingPunct="1">
                        <a:lnSpc>
                          <a:spcPct val="100000"/>
                        </a:lnSpc>
                        <a:spcBef>
                          <a:spcPct val="0"/>
                        </a:spcBef>
                        <a:spcAft>
                          <a:spcPct val="0"/>
                        </a:spcAft>
                        <a:buClr>
                          <a:schemeClr val="tx2"/>
                        </a:buClr>
                        <a:buSzPct val="75000"/>
                        <a:buFont typeface="Wingdings" pitchFamily="2" charset="2"/>
                        <a:buNone/>
                        <a:tabLst/>
                      </a:pPr>
                      <a:r>
                        <a:rPr kumimoji="0" lang="es-ES" sz="1800" b="1" i="0" u="none" strike="noStrike" cap="none" normalizeH="0" baseline="0" smtClean="0">
                          <a:ln>
                            <a:noFill/>
                          </a:ln>
                          <a:solidFill>
                            <a:srgbClr val="993300"/>
                          </a:solidFill>
                          <a:effectLst>
                            <a:outerShdw blurRad="38100" dist="38100" dir="2700000" algn="tl">
                              <a:srgbClr val="C0C0C0"/>
                            </a:outerShdw>
                          </a:effectLst>
                          <a:latin typeface="Times New Roman" pitchFamily="18" charset="0"/>
                        </a:rPr>
                        <a:t>La Tierra se encoge: desiertos que avanzan y mares que se elevan estrujan la civilización</a:t>
                      </a: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91433" marR="91433" marT="45717" marB="45717" horzOverflow="overflow">
                    <a:lnL cap="flat">
                      <a:noFill/>
                    </a:lnL>
                    <a:lnR cap="flat">
                      <a:noFill/>
                    </a:lnR>
                    <a:lnT cap="flat">
                      <a:noFill/>
                    </a:lnT>
                    <a:lnB>
                      <a:noFill/>
                    </a:lnB>
                    <a:lnTlToBr>
                      <a:noFill/>
                    </a:lnTlToBr>
                    <a:lnBlToTr>
                      <a:noFill/>
                    </a:lnBlToTr>
                    <a:noFill/>
                  </a:tcPr>
                </a:tc>
              </a:tr>
              <a:tr h="196850">
                <a:tc>
                  <a:txBody>
                    <a:bodyPr/>
                    <a:lstStyle/>
                    <a:p>
                      <a:pPr marL="0" marR="0" lvl="0" indent="0" algn="l" defTabSz="1049338" rtl="0" eaLnBrk="1" fontAlgn="base" latinLnBrk="0" hangingPunct="1">
                        <a:lnSpc>
                          <a:spcPct val="100000"/>
                        </a:lnSpc>
                        <a:spcBef>
                          <a:spcPct val="0"/>
                        </a:spcBef>
                        <a:spcAft>
                          <a:spcPct val="0"/>
                        </a:spcAft>
                        <a:buClr>
                          <a:schemeClr val="tx2"/>
                        </a:buClr>
                        <a:buSzPct val="75000"/>
                        <a:buFont typeface="Wingdings" pitchFamily="2" charset="2"/>
                        <a:buNone/>
                        <a:tabLst/>
                      </a:pPr>
                      <a:r>
                        <a:rPr kumimoji="0" lang="es-ES" sz="1800" b="0" i="0" u="none" strike="noStrike" cap="none" normalizeH="0" baseline="0" smtClean="0">
                          <a:ln>
                            <a:noFill/>
                          </a:ln>
                          <a:solidFill>
                            <a:srgbClr val="000000"/>
                          </a:solidFill>
                          <a:effectLst>
                            <a:outerShdw blurRad="38100" dist="38100" dir="2700000" algn="tl">
                              <a:srgbClr val="C0C0C0"/>
                            </a:outerShdw>
                          </a:effectLst>
                          <a:latin typeface="Times New Roman" pitchFamily="18" charset="0"/>
                        </a:rPr>
                        <a:t>Alerta 12 - 2006</a:t>
                      </a:r>
                    </a:p>
                  </a:txBody>
                  <a:tcPr marL="91433" marR="91433" marT="45717" marB="45717" anchor="ctr" horzOverflow="overflow">
                    <a:lnL cap="flat">
                      <a:noFill/>
                    </a:lnL>
                    <a:lnR cap="flat">
                      <a:noFill/>
                    </a:lnR>
                    <a:lnT>
                      <a:noFill/>
                    </a:lnT>
                    <a:lnB cap="flat">
                      <a:noFill/>
                    </a:lnB>
                    <a:lnTlToBr>
                      <a:noFill/>
                    </a:lnTlToBr>
                    <a:lnBlToTr>
                      <a:noFill/>
                    </a:lnBlToTr>
                    <a:noFill/>
                  </a:tcPr>
                </a:tc>
              </a:tr>
            </a:tbl>
          </a:graphicData>
        </a:graphic>
      </p:graphicFrame>
      <p:pic>
        <p:nvPicPr>
          <p:cNvPr id="107525" name="Picture 9" descr="0006627"/>
          <p:cNvPicPr>
            <a:picLocks noChangeAspect="1" noChangeArrowheads="1"/>
          </p:cNvPicPr>
          <p:nvPr/>
        </p:nvPicPr>
        <p:blipFill>
          <a:blip r:embed="rId3"/>
          <a:srcRect/>
          <a:stretch>
            <a:fillRect/>
          </a:stretch>
        </p:blipFill>
        <p:spPr bwMode="auto">
          <a:xfrm>
            <a:off x="0" y="1484313"/>
            <a:ext cx="9144000" cy="5373687"/>
          </a:xfrm>
          <a:prstGeom prst="rect">
            <a:avLst/>
          </a:prstGeom>
          <a:noFill/>
          <a:ln w="9525">
            <a:noFill/>
            <a:miter lim="800000"/>
            <a:headEnd/>
            <a:tailEnd/>
          </a:ln>
        </p:spPr>
      </p:pic>
      <p:sp>
        <p:nvSpPr>
          <p:cNvPr id="107526" name="Rectangle 10"/>
          <p:cNvSpPr>
            <a:spLocks noChangeArrowheads="1"/>
          </p:cNvSpPr>
          <p:nvPr/>
        </p:nvSpPr>
        <p:spPr bwMode="auto">
          <a:xfrm>
            <a:off x="5364163" y="3789363"/>
            <a:ext cx="3419475" cy="1190625"/>
          </a:xfrm>
          <a:prstGeom prst="rect">
            <a:avLst/>
          </a:prstGeom>
          <a:noFill/>
          <a:ln w="9525">
            <a:noFill/>
            <a:miter lim="800000"/>
            <a:headEnd/>
            <a:tailEnd/>
          </a:ln>
        </p:spPr>
        <p:txBody>
          <a:bodyPr lIns="91433" tIns="45717" rIns="91433" bIns="45717" anchor="ctr">
            <a:spAutoFit/>
          </a:bodyPr>
          <a:lstStyle/>
          <a:p>
            <a:r>
              <a:rPr lang="es-ES">
                <a:latin typeface="Arial" pitchFamily="34" charset="0"/>
              </a:rPr>
              <a:t>Nigeria está perdiendo 3.500 kilómetros cuadrados de praderas y tierras de cultivo por la desertificación cada año </a:t>
            </a:r>
          </a:p>
        </p:txBody>
      </p:sp>
      <p:sp>
        <p:nvSpPr>
          <p:cNvPr id="107527" name="Rectangle 11"/>
          <p:cNvSpPr>
            <a:spLocks noGrp="1" noChangeArrowheads="1"/>
          </p:cNvSpPr>
          <p:nvPr>
            <p:ph type="title" idx="4294967295"/>
          </p:nvPr>
        </p:nvSpPr>
        <p:spPr>
          <a:xfrm>
            <a:off x="1371600" y="609600"/>
            <a:ext cx="7772400" cy="1219200"/>
          </a:xfrm>
        </p:spPr>
        <p:txBody>
          <a:bodyPr/>
          <a:lstStyle/>
          <a:p>
            <a:pPr algn="r" eaLnBrk="1" hangingPunct="1"/>
            <a:r>
              <a:rPr lang="es-ES_tradnl" smtClean="0"/>
              <a:t>Desiertos</a:t>
            </a:r>
            <a:endParaRPr lang="es-E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Título"/>
          <p:cNvSpPr>
            <a:spLocks noGrp="1"/>
          </p:cNvSpPr>
          <p:nvPr>
            <p:ph type="title"/>
          </p:nvPr>
        </p:nvSpPr>
        <p:spPr>
          <a:xfrm>
            <a:off x="179388" y="333375"/>
            <a:ext cx="8786812" cy="3630613"/>
          </a:xfrm>
          <a:solidFill>
            <a:srgbClr val="66FF33"/>
          </a:solidFill>
        </p:spPr>
        <p:txBody>
          <a:bodyPr/>
          <a:lstStyle/>
          <a:p>
            <a:pPr algn="r" eaLnBrk="1" hangingPunct="1"/>
            <a:r>
              <a:rPr lang="es-ES" sz="6000" smtClean="0"/>
              <a:t>3.CAMBIO CLIMATICO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8226" name="Picture 2"/>
          <p:cNvPicPr>
            <a:picLocks noGrp="1" noChangeAspect="1" noChangeArrowheads="1"/>
          </p:cNvPicPr>
          <p:nvPr>
            <p:ph sz="quarter" idx="1"/>
          </p:nvPr>
        </p:nvPicPr>
        <p:blipFill>
          <a:blip r:embed="rId2"/>
          <a:srcRect l="17014" t="28978" r="56944" b="7750"/>
          <a:stretch>
            <a:fillRect/>
          </a:stretch>
        </p:blipFill>
        <p:spPr bwMode="auto">
          <a:xfrm>
            <a:off x="4357686" y="316704"/>
            <a:ext cx="4786314" cy="6541296"/>
          </a:xfrm>
          <a:prstGeom prst="rect">
            <a:avLst/>
          </a:prstGeom>
          <a:noFill/>
          <a:ln w="12700" cap="sq" cmpd="sng">
            <a:noFill/>
            <a:prstDash val="solid"/>
            <a:miter lim="800000"/>
            <a:headEnd type="none" w="sm" len="sm"/>
            <a:tailEnd type="none" w="sm" len="sm"/>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0"/>
            <a:ext cx="9144000" cy="1143000"/>
          </a:xfrm>
          <a:solidFill>
            <a:srgbClr val="66FF33"/>
          </a:solidFill>
        </p:spPr>
        <p:txBody>
          <a:bodyPr/>
          <a:lstStyle/>
          <a:p>
            <a:pPr eaLnBrk="1" hangingPunct="1"/>
            <a:r>
              <a:rPr lang="es-ES" smtClean="0"/>
              <a:t>EL CAMBIO CLIMÁTICO</a:t>
            </a:r>
            <a:endParaRPr lang="es-ES_tradnl" smtClean="0"/>
          </a:p>
        </p:txBody>
      </p:sp>
      <p:pic>
        <p:nvPicPr>
          <p:cNvPr id="109571" name="Picture 3" descr="GUARICHE"/>
          <p:cNvPicPr>
            <a:picLocks noGrp="1" noChangeAspect="1" noChangeArrowheads="1"/>
          </p:cNvPicPr>
          <p:nvPr>
            <p:ph sz="quarter" idx="1"/>
          </p:nvPr>
        </p:nvPicPr>
        <p:blipFill>
          <a:blip r:embed="rId3"/>
          <a:srcRect/>
          <a:stretch>
            <a:fillRect/>
          </a:stretch>
        </p:blipFill>
        <p:spPr>
          <a:xfrm>
            <a:off x="2070100" y="2090738"/>
            <a:ext cx="5003800" cy="3194050"/>
          </a:xfrm>
        </p:spPr>
      </p:pic>
      <p:sp>
        <p:nvSpPr>
          <p:cNvPr id="109572" name="Text Box 4"/>
          <p:cNvSpPr txBox="1">
            <a:spLocks noChangeArrowheads="1"/>
          </p:cNvSpPr>
          <p:nvPr/>
        </p:nvSpPr>
        <p:spPr bwMode="auto">
          <a:xfrm>
            <a:off x="395288" y="2133600"/>
            <a:ext cx="8748712" cy="3113088"/>
          </a:xfrm>
          <a:prstGeom prst="rect">
            <a:avLst/>
          </a:prstGeom>
          <a:noFill/>
          <a:ln w="9525">
            <a:noFill/>
            <a:miter lim="800000"/>
            <a:headEnd/>
            <a:tailEnd/>
          </a:ln>
        </p:spPr>
        <p:txBody>
          <a:bodyPr lIns="91433" tIns="45717" rIns="91433" bIns="45717">
            <a:spAutoFit/>
          </a:bodyPr>
          <a:lstStyle/>
          <a:p>
            <a:pPr>
              <a:spcBef>
                <a:spcPct val="50000"/>
              </a:spcBef>
            </a:pPr>
            <a:endParaRPr lang="es-ES" sz="3600" b="1">
              <a:solidFill>
                <a:srgbClr val="FFFF00"/>
              </a:solidFill>
            </a:endParaRPr>
          </a:p>
          <a:p>
            <a:pPr>
              <a:spcBef>
                <a:spcPct val="50000"/>
              </a:spcBef>
            </a:pPr>
            <a:r>
              <a:rPr lang="es-ES" sz="3600" b="1">
                <a:solidFill>
                  <a:srgbClr val="FFFF00"/>
                </a:solidFill>
              </a:rPr>
              <a:t>Efecto invernadero</a:t>
            </a:r>
          </a:p>
          <a:p>
            <a:pPr>
              <a:spcBef>
                <a:spcPct val="50000"/>
              </a:spcBef>
            </a:pPr>
            <a:r>
              <a:rPr lang="es-ES" sz="3600" b="1">
                <a:solidFill>
                  <a:srgbClr val="FFFF00"/>
                </a:solidFill>
              </a:rPr>
              <a:t>Repercusiones en la vida y los lugares</a:t>
            </a:r>
          </a:p>
          <a:p>
            <a:pPr>
              <a:spcBef>
                <a:spcPct val="50000"/>
              </a:spcBef>
            </a:pPr>
            <a:endParaRPr lang="es-ES" sz="3600" b="1">
              <a:solidFill>
                <a:srgbClr val="FFFF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400" dirty="0" smtClean="0">
                <a:solidFill>
                  <a:srgbClr val="FF0000"/>
                </a:solidFill>
                <a:hlinkClick r:id="rId2"/>
              </a:rPr>
              <a:t>"</a:t>
            </a:r>
            <a:r>
              <a:rPr lang="es-ES" sz="4400" b="1" dirty="0" smtClean="0">
                <a:solidFill>
                  <a:srgbClr val="FF0000"/>
                </a:solidFill>
                <a:hlinkClick r:id="rId2"/>
              </a:rPr>
              <a:t>Una Verdad Incómoda</a:t>
            </a:r>
            <a:r>
              <a:rPr lang="es-ES" sz="4400" dirty="0" smtClean="0">
                <a:solidFill>
                  <a:srgbClr val="FF0000"/>
                </a:solidFill>
                <a:hlinkClick r:id="rId2"/>
              </a:rPr>
              <a:t>" </a:t>
            </a:r>
            <a:endParaRPr lang="es-ES" sz="4400" dirty="0">
              <a:solidFill>
                <a:srgbClr val="FF0000"/>
              </a:solidFill>
            </a:endParaRPr>
          </a:p>
        </p:txBody>
      </p:sp>
      <p:sp>
        <p:nvSpPr>
          <p:cNvPr id="3" name="2 Marcador de contenido"/>
          <p:cNvSpPr>
            <a:spLocks noGrp="1"/>
          </p:cNvSpPr>
          <p:nvPr>
            <p:ph sz="quarter" idx="1"/>
          </p:nvPr>
        </p:nvSpPr>
        <p:spPr/>
        <p:txBody>
          <a:bodyPr/>
          <a:lstStyle/>
          <a:p>
            <a:r>
              <a:rPr lang="es-ES" dirty="0" smtClean="0">
                <a:hlinkClick r:id="rId2"/>
              </a:rPr>
              <a:t>Resumen de "</a:t>
            </a:r>
            <a:r>
              <a:rPr lang="es-ES" b="1" dirty="0" smtClean="0">
                <a:hlinkClick r:id="rId2"/>
              </a:rPr>
              <a:t>Una Verdad Incómoda</a:t>
            </a:r>
            <a:r>
              <a:rPr lang="es-ES" dirty="0" smtClean="0">
                <a:hlinkClick r:id="rId2"/>
              </a:rPr>
              <a:t>" - </a:t>
            </a:r>
            <a:r>
              <a:rPr lang="es-ES" dirty="0" err="1" smtClean="0">
                <a:hlinkClick r:id="rId2"/>
              </a:rPr>
              <a:t>YouTube</a:t>
            </a:r>
            <a:endParaRPr lang="es-ES" dirty="0" smtClean="0"/>
          </a:p>
          <a:p>
            <a:r>
              <a:rPr lang="es-ES" b="1" dirty="0" smtClean="0">
                <a:hlinkClick r:id="rId2"/>
              </a:rPr>
              <a:t>► 9:28► 9:28</a:t>
            </a:r>
            <a:endParaRPr lang="es-ES" dirty="0" smtClean="0"/>
          </a:p>
          <a:p>
            <a:pPr fontAlgn="ctr"/>
            <a:r>
              <a:rPr lang="es-ES" dirty="0" smtClean="0"/>
              <a:t>www.youtube.com/watch?v=H0jDnbIsL1M‎</a:t>
            </a:r>
          </a:p>
          <a:p>
            <a:r>
              <a:rPr lang="es-ES" dirty="0" smtClean="0"/>
              <a:t>18/06/2008 - Subido por </a:t>
            </a:r>
            <a:r>
              <a:rPr lang="es-ES" dirty="0" err="1" smtClean="0"/>
              <a:t>senadoraelsagladys</a:t>
            </a:r>
            <a:endParaRPr lang="es-ES" dirty="0" smtClean="0"/>
          </a:p>
          <a:p>
            <a:r>
              <a:rPr lang="es-ES" dirty="0" smtClean="0"/>
              <a:t>Ya es momento de hacer algo por nuestro planeta, no </a:t>
            </a:r>
            <a:r>
              <a:rPr lang="es-ES" dirty="0" err="1" smtClean="0"/>
              <a:t>són</a:t>
            </a:r>
            <a:r>
              <a:rPr lang="es-ES" dirty="0" smtClean="0"/>
              <a:t> sólo documentales, ni campañas de temporada. Es la </a:t>
            </a:r>
            <a:r>
              <a:rPr lang="es-ES" b="1" dirty="0" smtClean="0"/>
              <a:t>...</a:t>
            </a:r>
            <a:endParaRPr lang="es-ES" dirty="0" smtClean="0"/>
          </a:p>
          <a:p>
            <a:endParaRPr lang="es-E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588963" y="1116013"/>
            <a:ext cx="8229600" cy="1143000"/>
          </a:xfrm>
        </p:spPr>
        <p:txBody>
          <a:bodyPr>
            <a:normAutofit fontScale="90000"/>
          </a:bodyPr>
          <a:lstStyle/>
          <a:p>
            <a:pPr eaLnBrk="1" fontAlgn="auto" hangingPunct="1">
              <a:spcAft>
                <a:spcPts val="0"/>
              </a:spcAft>
              <a:defRPr/>
            </a:pPr>
            <a:r>
              <a:rPr lang="es-ES" sz="4000" smtClean="0"/>
              <a:t>Repercusiones ambientales</a:t>
            </a:r>
            <a:r>
              <a:rPr lang="es-ES" sz="5400" smtClean="0"/>
              <a:t> </a:t>
            </a:r>
            <a:br>
              <a:rPr lang="es-ES" sz="5400" smtClean="0"/>
            </a:br>
            <a:r>
              <a:rPr lang="es-ES" sz="2800" smtClean="0"/>
              <a:t>con efectos geoeconómicos y sociales</a:t>
            </a:r>
          </a:p>
        </p:txBody>
      </p:sp>
      <p:sp>
        <p:nvSpPr>
          <p:cNvPr id="110595" name="3 Marcador de número de diapositiva"/>
          <p:cNvSpPr>
            <a:spLocks noGrp="1"/>
          </p:cNvSpPr>
          <p:nvPr>
            <p:ph type="sldNum" sz="quarter" idx="4294967295"/>
          </p:nvPr>
        </p:nvSpPr>
        <p:spPr bwMode="auto">
          <a:xfrm>
            <a:off x="457200" y="6356350"/>
            <a:ext cx="2133600" cy="365125"/>
          </a:xfrm>
          <a:prstGeom prst="rect">
            <a:avLst/>
          </a:prstGeom>
          <a:noFill/>
          <a:ln>
            <a:miter lim="800000"/>
            <a:headEnd/>
            <a:tailEnd/>
          </a:ln>
        </p:spPr>
        <p:txBody>
          <a:bodyPr/>
          <a:lstStyle/>
          <a:p>
            <a:r>
              <a:rPr lang="es-ES"/>
              <a:t>-</a:t>
            </a:r>
            <a:fld id="{BE246B8F-C367-4258-B58E-8C793C856398}" type="slidenum">
              <a:rPr lang="es-ES"/>
              <a:pPr/>
              <a:t>97</a:t>
            </a:fld>
            <a:r>
              <a:rPr lang="es-ES"/>
              <a:t>-</a:t>
            </a:r>
          </a:p>
        </p:txBody>
      </p:sp>
      <p:sp>
        <p:nvSpPr>
          <p:cNvPr id="83972" name="Rectangle 3"/>
          <p:cNvSpPr>
            <a:spLocks noGrp="1" noChangeArrowheads="1"/>
          </p:cNvSpPr>
          <p:nvPr>
            <p:ph sz="quarter" idx="1"/>
          </p:nvPr>
        </p:nvSpPr>
        <p:spPr>
          <a:xfrm>
            <a:off x="0" y="3001963"/>
            <a:ext cx="6843713" cy="3448050"/>
          </a:xfrm>
        </p:spPr>
        <p:txBody>
          <a:bodyPr>
            <a:normAutofit lnSpcReduction="10000"/>
          </a:bodyPr>
          <a:lstStyle/>
          <a:p>
            <a:pPr marL="274320" indent="-274320" eaLnBrk="1" fontAlgn="auto" hangingPunct="1">
              <a:lnSpc>
                <a:spcPct val="70000"/>
              </a:lnSpc>
              <a:spcAft>
                <a:spcPts val="0"/>
              </a:spcAft>
              <a:buFontTx/>
              <a:buNone/>
              <a:defRPr/>
            </a:pPr>
            <a:r>
              <a:rPr lang="es-ES" sz="1700" smtClean="0">
                <a:solidFill>
                  <a:srgbClr val="003399"/>
                </a:solidFill>
              </a:rPr>
              <a:t>-Retroceso  de los glaciares, inundación de costas </a:t>
            </a:r>
          </a:p>
          <a:p>
            <a:pPr marL="274320" indent="-274320" eaLnBrk="1" fontAlgn="auto" hangingPunct="1">
              <a:lnSpc>
                <a:spcPct val="70000"/>
              </a:lnSpc>
              <a:spcAft>
                <a:spcPts val="0"/>
              </a:spcAft>
              <a:buFontTx/>
              <a:buNone/>
              <a:defRPr/>
            </a:pPr>
            <a:r>
              <a:rPr lang="es-ES" sz="1700" smtClean="0">
                <a:solidFill>
                  <a:srgbClr val="003399"/>
                </a:solidFill>
              </a:rPr>
              <a:t>-Acidificación del océano,  corales</a:t>
            </a:r>
          </a:p>
          <a:p>
            <a:pPr marL="274320" indent="-274320" eaLnBrk="1" fontAlgn="auto" hangingPunct="1">
              <a:lnSpc>
                <a:spcPct val="70000"/>
              </a:lnSpc>
              <a:spcAft>
                <a:spcPts val="0"/>
              </a:spcAft>
              <a:buFontTx/>
              <a:buNone/>
              <a:defRPr/>
            </a:pPr>
            <a:r>
              <a:rPr lang="es-ES" sz="1700" smtClean="0">
                <a:solidFill>
                  <a:srgbClr val="003399"/>
                </a:solidFill>
              </a:rPr>
              <a:t>-Circulación de la Corriente Termohalina, pesquerías </a:t>
            </a:r>
          </a:p>
          <a:p>
            <a:pPr marL="274320" indent="-274320" eaLnBrk="1" fontAlgn="auto" hangingPunct="1">
              <a:lnSpc>
                <a:spcPct val="70000"/>
              </a:lnSpc>
              <a:spcAft>
                <a:spcPts val="0"/>
              </a:spcAft>
              <a:buFontTx/>
              <a:buNone/>
              <a:defRPr/>
            </a:pPr>
            <a:r>
              <a:rPr lang="es-ES" sz="1700" smtClean="0">
                <a:solidFill>
                  <a:srgbClr val="003399"/>
                </a:solidFill>
              </a:rPr>
              <a:t>-Expansión desiertos </a:t>
            </a:r>
          </a:p>
          <a:p>
            <a:pPr marL="274320" indent="-274320" eaLnBrk="1" fontAlgn="auto" hangingPunct="1">
              <a:lnSpc>
                <a:spcPct val="70000"/>
              </a:lnSpc>
              <a:spcAft>
                <a:spcPts val="0"/>
              </a:spcAft>
              <a:buFont typeface="Wingdings 3"/>
              <a:buChar char=""/>
              <a:defRPr/>
            </a:pPr>
            <a:r>
              <a:rPr lang="es-ES" sz="1800" smtClean="0">
                <a:solidFill>
                  <a:srgbClr val="003399"/>
                </a:solidFill>
              </a:rPr>
              <a:t> Efectos geoeconómicos </a:t>
            </a:r>
          </a:p>
          <a:p>
            <a:pPr marL="548640" lvl="1" indent="-274320" eaLnBrk="1" fontAlgn="auto" hangingPunct="1">
              <a:lnSpc>
                <a:spcPct val="70000"/>
              </a:lnSpc>
              <a:spcAft>
                <a:spcPts val="0"/>
              </a:spcAft>
              <a:buFontTx/>
              <a:buNone/>
              <a:defRPr/>
            </a:pPr>
            <a:r>
              <a:rPr lang="es-ES" sz="1400" smtClean="0">
                <a:solidFill>
                  <a:srgbClr val="003399"/>
                </a:solidFill>
              </a:rPr>
              <a:t>Seguros </a:t>
            </a:r>
          </a:p>
          <a:p>
            <a:pPr marL="548640" lvl="1" indent="-274320" eaLnBrk="1" fontAlgn="auto" hangingPunct="1">
              <a:lnSpc>
                <a:spcPct val="70000"/>
              </a:lnSpc>
              <a:spcAft>
                <a:spcPts val="0"/>
              </a:spcAft>
              <a:buFontTx/>
              <a:buNone/>
              <a:defRPr/>
            </a:pPr>
            <a:r>
              <a:rPr lang="es-ES" sz="1400" smtClean="0">
                <a:solidFill>
                  <a:srgbClr val="003399"/>
                </a:solidFill>
              </a:rPr>
              <a:t>Transporte </a:t>
            </a:r>
          </a:p>
          <a:p>
            <a:pPr marL="548640" lvl="1" indent="-274320" eaLnBrk="1" fontAlgn="auto" hangingPunct="1">
              <a:lnSpc>
                <a:spcPct val="70000"/>
              </a:lnSpc>
              <a:spcAft>
                <a:spcPts val="0"/>
              </a:spcAft>
              <a:buFontTx/>
              <a:buNone/>
              <a:defRPr/>
            </a:pPr>
            <a:r>
              <a:rPr lang="es-ES" sz="1400" smtClean="0">
                <a:solidFill>
                  <a:srgbClr val="003399"/>
                </a:solidFill>
              </a:rPr>
              <a:t>Agricultura </a:t>
            </a:r>
          </a:p>
          <a:p>
            <a:pPr marL="548640" lvl="1" indent="-274320" eaLnBrk="1" fontAlgn="auto" hangingPunct="1">
              <a:lnSpc>
                <a:spcPct val="70000"/>
              </a:lnSpc>
              <a:spcAft>
                <a:spcPts val="0"/>
              </a:spcAft>
              <a:buFontTx/>
              <a:buNone/>
              <a:defRPr/>
            </a:pPr>
            <a:r>
              <a:rPr lang="es-ES" sz="1400" smtClean="0">
                <a:solidFill>
                  <a:srgbClr val="003399"/>
                </a:solidFill>
              </a:rPr>
              <a:t>Inundaciones </a:t>
            </a:r>
          </a:p>
          <a:p>
            <a:pPr marL="548640" lvl="1" indent="-274320" eaLnBrk="1" fontAlgn="auto" hangingPunct="1">
              <a:lnSpc>
                <a:spcPct val="70000"/>
              </a:lnSpc>
              <a:spcAft>
                <a:spcPts val="0"/>
              </a:spcAft>
              <a:buFontTx/>
              <a:buNone/>
              <a:defRPr/>
            </a:pPr>
            <a:r>
              <a:rPr lang="es-ES" sz="1400" smtClean="0">
                <a:solidFill>
                  <a:srgbClr val="003399"/>
                </a:solidFill>
              </a:rPr>
              <a:t>Paso del Noroeste </a:t>
            </a:r>
          </a:p>
          <a:p>
            <a:pPr marL="274320" indent="-274320" eaLnBrk="1" fontAlgn="auto" hangingPunct="1">
              <a:lnSpc>
                <a:spcPct val="70000"/>
              </a:lnSpc>
              <a:spcAft>
                <a:spcPts val="0"/>
              </a:spcAft>
              <a:buFont typeface="Wingdings 3"/>
              <a:buChar char=""/>
              <a:defRPr/>
            </a:pPr>
            <a:r>
              <a:rPr lang="es-ES" sz="1800" smtClean="0">
                <a:solidFill>
                  <a:srgbClr val="003399"/>
                </a:solidFill>
              </a:rPr>
              <a:t>Efectos sociales </a:t>
            </a:r>
          </a:p>
          <a:p>
            <a:pPr marL="548640" lvl="1" indent="-274320" eaLnBrk="1" fontAlgn="auto" hangingPunct="1">
              <a:lnSpc>
                <a:spcPct val="70000"/>
              </a:lnSpc>
              <a:spcAft>
                <a:spcPts val="0"/>
              </a:spcAft>
              <a:buFontTx/>
              <a:buNone/>
              <a:defRPr/>
            </a:pPr>
            <a:r>
              <a:rPr lang="es-ES" sz="1400" smtClean="0">
                <a:solidFill>
                  <a:srgbClr val="003399"/>
                </a:solidFill>
              </a:rPr>
              <a:t>Migraciones </a:t>
            </a:r>
          </a:p>
          <a:p>
            <a:pPr marL="548640" lvl="1" indent="-274320" eaLnBrk="1" fontAlgn="auto" hangingPunct="1">
              <a:lnSpc>
                <a:spcPct val="70000"/>
              </a:lnSpc>
              <a:spcAft>
                <a:spcPts val="0"/>
              </a:spcAft>
              <a:buFontTx/>
              <a:buNone/>
              <a:defRPr/>
            </a:pPr>
            <a:r>
              <a:rPr lang="es-ES" sz="1400" smtClean="0">
                <a:solidFill>
                  <a:srgbClr val="003399"/>
                </a:solidFill>
              </a:rPr>
              <a:t>Seguridad</a:t>
            </a:r>
          </a:p>
          <a:p>
            <a:pPr marL="548640" lvl="1" indent="-274320" eaLnBrk="1" fontAlgn="auto" hangingPunct="1">
              <a:lnSpc>
                <a:spcPct val="70000"/>
              </a:lnSpc>
              <a:spcAft>
                <a:spcPts val="0"/>
              </a:spcAft>
              <a:buFontTx/>
              <a:buNone/>
              <a:defRPr/>
            </a:pPr>
            <a:r>
              <a:rPr lang="es-ES" sz="1400" smtClean="0">
                <a:solidFill>
                  <a:srgbClr val="003399"/>
                </a:solidFill>
              </a:rPr>
              <a:t>Efectos sobre la  Salud</a:t>
            </a:r>
          </a:p>
          <a:p>
            <a:pPr marL="548640" lvl="1" indent="-274320" eaLnBrk="1" fontAlgn="auto" hangingPunct="1">
              <a:lnSpc>
                <a:spcPct val="70000"/>
              </a:lnSpc>
              <a:spcAft>
                <a:spcPts val="0"/>
              </a:spcAft>
              <a:buFontTx/>
              <a:buNone/>
              <a:defRPr/>
            </a:pPr>
            <a:r>
              <a:rPr lang="es-ES" sz="1400" smtClean="0">
                <a:solidFill>
                  <a:srgbClr val="003399"/>
                </a:solidFill>
              </a:rPr>
              <a:t>Expansión de enfermedades </a:t>
            </a:r>
          </a:p>
          <a:p>
            <a:pPr marL="274320" indent="-274320" eaLnBrk="1" fontAlgn="auto" hangingPunct="1">
              <a:lnSpc>
                <a:spcPct val="70000"/>
              </a:lnSpc>
              <a:spcAft>
                <a:spcPts val="0"/>
              </a:spcAft>
              <a:buFont typeface="Wingdings 3"/>
              <a:buChar char=""/>
              <a:defRPr/>
            </a:pPr>
            <a:endParaRPr lang="es-ES" sz="1800" smtClean="0">
              <a:solidFill>
                <a:srgbClr val="003399"/>
              </a:solidFill>
            </a:endParaRPr>
          </a:p>
          <a:p>
            <a:pPr marL="274320" indent="-274320" eaLnBrk="1" fontAlgn="auto" hangingPunct="1">
              <a:lnSpc>
                <a:spcPct val="70000"/>
              </a:lnSpc>
              <a:spcAft>
                <a:spcPts val="0"/>
              </a:spcAft>
              <a:buFont typeface="Wingdings 3"/>
              <a:buChar char=""/>
              <a:defRPr/>
            </a:pPr>
            <a:endParaRPr lang="es-ES" sz="1800" smtClean="0">
              <a:solidFill>
                <a:srgbClr val="003399"/>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s-ES" smtClean="0"/>
              <a:t>Paso del Nordeste</a:t>
            </a:r>
          </a:p>
        </p:txBody>
      </p:sp>
      <p:sp>
        <p:nvSpPr>
          <p:cNvPr id="111619" name="3 Marcador de número de diapositiva"/>
          <p:cNvSpPr>
            <a:spLocks noGrp="1"/>
          </p:cNvSpPr>
          <p:nvPr>
            <p:ph type="sldNum" sz="quarter" idx="4294967295"/>
          </p:nvPr>
        </p:nvSpPr>
        <p:spPr bwMode="auto">
          <a:xfrm>
            <a:off x="457200" y="6356350"/>
            <a:ext cx="2133600" cy="365125"/>
          </a:xfrm>
          <a:prstGeom prst="rect">
            <a:avLst/>
          </a:prstGeom>
          <a:noFill/>
          <a:ln>
            <a:miter lim="800000"/>
            <a:headEnd/>
            <a:tailEnd/>
          </a:ln>
        </p:spPr>
        <p:txBody>
          <a:bodyPr/>
          <a:lstStyle/>
          <a:p>
            <a:r>
              <a:rPr lang="es-ES"/>
              <a:t>-</a:t>
            </a:r>
            <a:fld id="{DA3AA130-1CFC-4619-9802-C2810C73A295}" type="slidenum">
              <a:rPr lang="es-ES"/>
              <a:pPr/>
              <a:t>98</a:t>
            </a:fld>
            <a:r>
              <a:rPr lang="es-ES"/>
              <a:t>-</a:t>
            </a:r>
          </a:p>
        </p:txBody>
      </p:sp>
      <p:sp>
        <p:nvSpPr>
          <p:cNvPr id="111620" name="Rectangle 3"/>
          <p:cNvSpPr>
            <a:spLocks noGrp="1" noChangeArrowheads="1"/>
          </p:cNvSpPr>
          <p:nvPr>
            <p:ph sz="quarter" idx="1"/>
          </p:nvPr>
        </p:nvSpPr>
        <p:spPr>
          <a:xfrm>
            <a:off x="457200" y="1219200"/>
            <a:ext cx="8229600" cy="4937125"/>
          </a:xfrm>
        </p:spPr>
        <p:txBody>
          <a:bodyPr/>
          <a:lstStyle/>
          <a:p>
            <a:pPr eaLnBrk="1" hangingPunct="1"/>
            <a:endParaRPr lang="es-ES" smtClean="0"/>
          </a:p>
        </p:txBody>
      </p:sp>
      <p:pic>
        <p:nvPicPr>
          <p:cNvPr id="111621" name="Picture 5" descr="Arctic_Ice_Thickness"/>
          <p:cNvPicPr>
            <a:picLocks noChangeAspect="1" noChangeArrowheads="1"/>
          </p:cNvPicPr>
          <p:nvPr/>
        </p:nvPicPr>
        <p:blipFill>
          <a:blip r:embed="rId3"/>
          <a:srcRect/>
          <a:stretch>
            <a:fillRect/>
          </a:stretch>
        </p:blipFill>
        <p:spPr bwMode="auto">
          <a:xfrm>
            <a:off x="1524000" y="1143000"/>
            <a:ext cx="7620000" cy="57150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normAutofit fontScale="90000"/>
          </a:bodyPr>
          <a:lstStyle/>
          <a:p>
            <a:pPr eaLnBrk="1" fontAlgn="auto" hangingPunct="1">
              <a:spcAft>
                <a:spcPts val="0"/>
              </a:spcAft>
              <a:defRPr/>
            </a:pPr>
            <a:r>
              <a:rPr lang="es-ES" sz="6000" smtClean="0"/>
              <a:t>Teleras</a:t>
            </a:r>
          </a:p>
        </p:txBody>
      </p:sp>
      <p:sp>
        <p:nvSpPr>
          <p:cNvPr id="112643" name="3 Marcador de número de diapositiva"/>
          <p:cNvSpPr>
            <a:spLocks noGrp="1"/>
          </p:cNvSpPr>
          <p:nvPr>
            <p:ph type="sldNum" sz="quarter" idx="4294967295"/>
          </p:nvPr>
        </p:nvSpPr>
        <p:spPr bwMode="auto">
          <a:xfrm>
            <a:off x="457200" y="6356350"/>
            <a:ext cx="2133600" cy="365125"/>
          </a:xfrm>
          <a:prstGeom prst="rect">
            <a:avLst/>
          </a:prstGeom>
          <a:noFill/>
          <a:ln>
            <a:miter lim="800000"/>
            <a:headEnd/>
            <a:tailEnd/>
          </a:ln>
        </p:spPr>
        <p:txBody>
          <a:bodyPr/>
          <a:lstStyle/>
          <a:p>
            <a:r>
              <a:rPr lang="es-ES"/>
              <a:t>-</a:t>
            </a:r>
            <a:fld id="{0AEC0C77-ABE5-412D-80F6-DE45F415068A}" type="slidenum">
              <a:rPr lang="es-ES"/>
              <a:pPr/>
              <a:t>99</a:t>
            </a:fld>
            <a:r>
              <a:rPr lang="es-ES"/>
              <a:t>-</a:t>
            </a:r>
          </a:p>
        </p:txBody>
      </p:sp>
      <p:pic>
        <p:nvPicPr>
          <p:cNvPr id="112644" name="Picture 4" descr="Teleras"/>
          <p:cNvPicPr>
            <a:picLocks noGrp="1" noChangeAspect="1" noChangeArrowheads="1"/>
          </p:cNvPicPr>
          <p:nvPr>
            <p:ph sz="quarter" idx="1"/>
          </p:nvPr>
        </p:nvPicPr>
        <p:blipFill>
          <a:blip r:embed="rId3"/>
          <a:srcRect/>
          <a:stretch>
            <a:fillRect/>
          </a:stretch>
        </p:blipFill>
        <p:spPr>
          <a:xfrm>
            <a:off x="781050" y="1460500"/>
            <a:ext cx="7527925" cy="4770438"/>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en">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4743</TotalTime>
  <Words>2324</Words>
  <Application>Microsoft Office PowerPoint</Application>
  <PresentationFormat>Presentación en pantalla (4:3)</PresentationFormat>
  <Paragraphs>448</Paragraphs>
  <Slides>118</Slides>
  <Notes>103</Notes>
  <HiddenSlides>0</HiddenSlides>
  <MMClips>0</MMClips>
  <ScaleCrop>false</ScaleCrop>
  <HeadingPairs>
    <vt:vector size="6" baseType="variant">
      <vt:variant>
        <vt:lpstr>Tema</vt:lpstr>
      </vt:variant>
      <vt:variant>
        <vt:i4>2</vt:i4>
      </vt:variant>
      <vt:variant>
        <vt:lpstr>Servidores OLE incrustados</vt:lpstr>
      </vt:variant>
      <vt:variant>
        <vt:i4>2</vt:i4>
      </vt:variant>
      <vt:variant>
        <vt:lpstr>Títulos de diapositiva</vt:lpstr>
      </vt:variant>
      <vt:variant>
        <vt:i4>118</vt:i4>
      </vt:variant>
    </vt:vector>
  </HeadingPairs>
  <TitlesOfParts>
    <vt:vector size="122" baseType="lpstr">
      <vt:lpstr>Origen</vt:lpstr>
      <vt:lpstr>Diseño personalizado</vt:lpstr>
      <vt:lpstr>Gráfico</vt:lpstr>
      <vt:lpstr>Diapositiva</vt:lpstr>
      <vt:lpstr>Diapositiva 1</vt:lpstr>
      <vt:lpstr>Desarrollo Insostenible </vt:lpstr>
      <vt:lpstr>Actividades insostenibles</vt:lpstr>
      <vt:lpstr>Los tres ejes del desarrollo</vt:lpstr>
      <vt:lpstr>Ejes del Desarrollo</vt:lpstr>
      <vt:lpstr>Diapositiva 6</vt:lpstr>
      <vt:lpstr>Diapositiva 7</vt:lpstr>
      <vt:lpstr>Raíces económicas</vt:lpstr>
      <vt:lpstr>Diapositiva 9</vt:lpstr>
      <vt:lpstr>Diapositiva 10</vt:lpstr>
      <vt:lpstr>Equidad y turismo EN 2009</vt:lpstr>
      <vt:lpstr>Diapositiva 12</vt:lpstr>
      <vt:lpstr>Diapositiva 13</vt:lpstr>
      <vt:lpstr>Diapositiva 14</vt:lpstr>
      <vt:lpstr>Hilo Ariadna</vt:lpstr>
      <vt:lpstr>Diapositiva 16</vt:lpstr>
      <vt:lpstr>Diapositiva 17</vt:lpstr>
      <vt:lpstr>Las pateras</vt:lpstr>
      <vt:lpstr>Los cruceros</vt:lpstr>
      <vt:lpstr>Diapositiva 20</vt:lpstr>
      <vt:lpstr>La ciudad amable, el turismo de playa</vt:lpstr>
      <vt:lpstr>Diapositiva 22</vt:lpstr>
      <vt:lpstr>Diapositiva 23</vt:lpstr>
      <vt:lpstr>Impactos sobre biodiversidad</vt:lpstr>
      <vt:lpstr>Diapositiva 25</vt:lpstr>
      <vt:lpstr>Diapositiva 26</vt:lpstr>
      <vt:lpstr>Tierra herida</vt:lpstr>
      <vt:lpstr>Sin límite, con límite</vt:lpstr>
      <vt:lpstr>Límite recursos</vt:lpstr>
      <vt:lpstr>Diapositiva 30</vt:lpstr>
      <vt:lpstr>Diapositiva 31</vt:lpstr>
      <vt:lpstr>Diapositiva 32</vt:lpstr>
      <vt:lpstr>Especies amenazadas</vt:lpstr>
      <vt:lpstr>Cuadro amenazadas</vt:lpstr>
      <vt:lpstr>Extinciones</vt:lpstr>
      <vt:lpstr>El hombre contra sus recursos</vt:lpstr>
      <vt:lpstr>Diapositiva 37</vt:lpstr>
      <vt:lpstr>Amenazas  y peligros </vt:lpstr>
      <vt:lpstr>Diapositiva 39</vt:lpstr>
      <vt:lpstr>¿Tenemos espacio suficiente?</vt:lpstr>
      <vt:lpstr>https://www.google.es/search?q=EMIGRACION+TURISTICA&amp;source=lnms&amp;tbm=isch&amp;sa=X&amp;ei=hU2kUv3_J6rM0QWUmICICQ&amp;ved=0CAcQ_AUoAQ&amp;biw=1097&amp;bih=540#q=crecimiento+demografico+del+mundo&amp;tbm=isch&amp;facrc=_&amp;imgdii=_&amp;imgrc=V59vSm3alnjCdM%3A%3BzCyT92DdWUdnQM%3Bhttp%253A%252F%252Fwww.portalplanetasedna.com.ar%252Farchivos_varios2%252Fcrecimientopoblacion.gif%3Bhttp%253A%252F%252Fwww.portalplanetasedna.com.ar%252Fpoblacion01a.htm%3B411%3B308</vt:lpstr>
      <vt:lpstr>Diapositiva 42</vt:lpstr>
      <vt:lpstr>Diapositiva 43</vt:lpstr>
      <vt:lpstr>Diapositiva 44</vt:lpstr>
      <vt:lpstr>Diapositiva 45</vt:lpstr>
      <vt:lpstr>Diapositiva 46</vt:lpstr>
      <vt:lpstr>Diapositiva 47</vt:lpstr>
      <vt:lpstr>Reto: Alimentar</vt:lpstr>
      <vt:lpstr>Inseguridad</vt:lpstr>
      <vt:lpstr>Demanda recursos</vt:lpstr>
      <vt:lpstr>Derecho a los alimentos</vt:lpstr>
      <vt:lpstr>Guerras</vt:lpstr>
      <vt:lpstr>Corrupción</vt:lpstr>
      <vt:lpstr>Enfermedad</vt:lpstr>
      <vt:lpstr>Diapositiva 55</vt:lpstr>
      <vt:lpstr>Diapositiva 56</vt:lpstr>
      <vt:lpstr>Diapositiva 57</vt:lpstr>
      <vt:lpstr>http://www.accioncontraelhambre.org/agua_saneamiento.php?gclid=CPvhy7ix5awCFUMLfAodD36_OA</vt:lpstr>
      <vt:lpstr>¿El agua abundante?</vt:lpstr>
      <vt:lpstr>El consumo de agua per capita</vt:lpstr>
      <vt:lpstr>El consumo de agua por sectores</vt:lpstr>
      <vt:lpstr>Lago Aral, evolución de su perímeto</vt:lpstr>
      <vt:lpstr>Lago Aral 1979-2006</vt:lpstr>
      <vt:lpstr>http://chrismielost.blogspot.com/2011/03/dia-mundial-del-agua-cuando-el-agua-se.html</vt:lpstr>
      <vt:lpstr>Desaparición de los glaciares http://chrismielost.blogspot.com/2011/03/dia-mundial-del-agua-cuando-el-agua-se.html</vt:lpstr>
      <vt:lpstr>Diapositiva 66</vt:lpstr>
      <vt:lpstr>Diapositiva 67</vt:lpstr>
      <vt:lpstr>Tener agua</vt:lpstr>
      <vt:lpstr>Destrucción manglares</vt:lpstr>
      <vt:lpstr>Prestige</vt:lpstr>
      <vt:lpstr>Agotamiento acuíferos</vt:lpstr>
      <vt:lpstr>3. EROSION DE LOS SUELOS</vt:lpstr>
      <vt:lpstr>Tendencias consumo</vt:lpstr>
      <vt:lpstr>Diapositiva 74</vt:lpstr>
      <vt:lpstr>Diapositiva 75</vt:lpstr>
      <vt:lpstr>Diapositiva 76</vt:lpstr>
      <vt:lpstr>OGM ¿duda?1</vt:lpstr>
      <vt:lpstr>OGM ¿duda?2</vt:lpstr>
      <vt:lpstr>Cadena trófica</vt:lpstr>
      <vt:lpstr>Sobrepastoreo</vt:lpstr>
      <vt:lpstr>Desforestación</vt:lpstr>
      <vt:lpstr>Frontera  agrícola</vt:lpstr>
      <vt:lpstr>Cultivos intensivos</vt:lpstr>
      <vt:lpstr>Indonesia</vt:lpstr>
      <vt:lpstr>Veneno en los suelos</vt:lpstr>
      <vt:lpstr>http://www.cibaoaldia.com/deforestacion-de-amazonia-cae-536-pct-en-julio-vs-julio-2010/</vt:lpstr>
      <vt:lpstr>Soja  Brasil</vt:lpstr>
      <vt:lpstr>Soja 2</vt:lpstr>
      <vt:lpstr>Soja 3</vt:lpstr>
      <vt:lpstr>Expansión de desiertos</vt:lpstr>
      <vt:lpstr>Diapositiva 91</vt:lpstr>
      <vt:lpstr>Desiertos</vt:lpstr>
      <vt:lpstr>3.CAMBIO CLIMATICO</vt:lpstr>
      <vt:lpstr>Diapositiva 94</vt:lpstr>
      <vt:lpstr>EL CAMBIO CLIMÁTICO</vt:lpstr>
      <vt:lpstr>"Una Verdad Incómoda" </vt:lpstr>
      <vt:lpstr>Repercusiones ambientales  con efectos geoeconómicos y sociales</vt:lpstr>
      <vt:lpstr>Paso del Nordeste</vt:lpstr>
      <vt:lpstr>Teleras</vt:lpstr>
      <vt:lpstr>CC: Causas</vt:lpstr>
      <vt:lpstr>Invernadero</vt:lpstr>
      <vt:lpstr>Efecto invernadero. La paradoja vida. </vt:lpstr>
      <vt:lpstr>Aumento Temperatura</vt:lpstr>
      <vt:lpstr>Caos climático. </vt:lpstr>
      <vt:lpstr>Diapositiva 105</vt:lpstr>
      <vt:lpstr>Repercusiones  lugares.</vt:lpstr>
      <vt:lpstr>Descenso glaciares</vt:lpstr>
      <vt:lpstr>Inundación de costas</vt:lpstr>
      <vt:lpstr>Langostas en el desierto. Mauritania</vt:lpstr>
      <vt:lpstr>Diapositiva 110</vt:lpstr>
      <vt:lpstr>Consecuencias</vt:lpstr>
      <vt:lpstr>Al Gore. "Una verdad incómoda"</vt:lpstr>
      <vt:lpstr>Millones de seres humanos desplazados</vt:lpstr>
      <vt:lpstr>Consecuencias</vt:lpstr>
      <vt:lpstr>Diapositiva 115</vt:lpstr>
      <vt:lpstr>Mayas</vt:lpstr>
      <vt:lpstr>Diapositiva 117</vt:lpstr>
      <vt:lpstr>Un buen libro para entender la crisis energética y de civilización que viviremos 2007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Alcaldía de Cartagena de Indias  D.T.y C.   EN DEFENSA DE LA CIUDAD DE CARTAGENA   RAFAEL VERGARA N. Director</dc:title>
  <dc:creator>Rafael Vergara Navarro</dc:creator>
  <cp:lastModifiedBy>Evo7 2011</cp:lastModifiedBy>
  <cp:revision>253</cp:revision>
  <cp:lastPrinted>2002-11-03T20:06:54Z</cp:lastPrinted>
  <dcterms:created xsi:type="dcterms:W3CDTF">1999-07-04T17:33:11Z</dcterms:created>
  <dcterms:modified xsi:type="dcterms:W3CDTF">2013-12-09T07:30:19Z</dcterms:modified>
</cp:coreProperties>
</file>