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98879-11E4-4ABA-BBED-3688F97F31D8}" type="datetimeFigureOut">
              <a:rPr lang="es-ES" smtClean="0"/>
              <a:pPr/>
              <a:t>01/04/2013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C5382-D6E7-4A18-880B-1F5731567355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ansparency.org/cpi2012/result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drstats.undp.org/es/indicadores/103106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9172"/>
            <a:ext cx="9144000" cy="4267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714348" y="5429264"/>
            <a:ext cx="80010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3"/>
              </a:rPr>
              <a:t>http://www.transparency.org/cpi2012/results</a:t>
            </a:r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714348" y="5786454"/>
            <a:ext cx="8072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hlinkClick r:id="rId4"/>
              </a:rPr>
              <a:t>http://</a:t>
            </a:r>
            <a:r>
              <a:rPr lang="es-ES" dirty="0" smtClean="0">
                <a:hlinkClick r:id="rId4"/>
              </a:rPr>
              <a:t>hdrstats.undp.org/es/indicadores/103106.html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Presentación en pantalla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6</cp:revision>
  <dcterms:created xsi:type="dcterms:W3CDTF">2013-04-01T11:37:03Z</dcterms:created>
  <dcterms:modified xsi:type="dcterms:W3CDTF">2013-04-01T12:18:45Z</dcterms:modified>
</cp:coreProperties>
</file>